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DDACD"/>
          </a:solidFill>
        </a:fill>
      </a:tcStyle>
    </a:wholeTbl>
    <a:band2H>
      <a:tcTxStyle/>
      <a:tcStyle>
        <a:tcBdr/>
        <a:fill>
          <a:solidFill>
            <a:srgbClr val="F6ED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D3D3"/>
          </a:solidFill>
        </a:fill>
      </a:tcStyle>
    </a:wholeTbl>
    <a:band2H>
      <a:tcTxStyle/>
      <a:tcStyle>
        <a:tcBdr/>
        <a:fill>
          <a:solidFill>
            <a:srgbClr val="EFEA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0000"/>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58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09796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Diapositiva titolo">
    <p:spTree>
      <p:nvGrpSpPr>
        <p:cNvPr id="1" name=""/>
        <p:cNvGrpSpPr/>
        <p:nvPr/>
      </p:nvGrpSpPr>
      <p:grpSpPr>
        <a:xfrm>
          <a:off x="0" y="0"/>
          <a:ext cx="0" cy="0"/>
          <a:chOff x="0" y="0"/>
          <a:chExt cx="0" cy="0"/>
        </a:xfrm>
      </p:grpSpPr>
      <p:sp>
        <p:nvSpPr>
          <p:cNvPr id="14" name="Rectangle 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15" name="Rectangle 7"/>
          <p:cNvSpPr/>
          <p:nvPr/>
        </p:nvSpPr>
        <p:spPr>
          <a:xfrm>
            <a:off x="14" y="6334316"/>
            <a:ext cx="12188826" cy="64009"/>
          </a:xfrm>
          <a:prstGeom prst="rect">
            <a:avLst/>
          </a:prstGeom>
          <a:solidFill>
            <a:srgbClr val="000000"/>
          </a:solidFill>
          <a:ln w="12700">
            <a:miter lim="400000"/>
          </a:ln>
        </p:spPr>
        <p:txBody>
          <a:bodyPr lIns="45719" rIns="45719"/>
          <a:lstStyle/>
          <a:p>
            <a:endParaRPr/>
          </a:p>
        </p:txBody>
      </p:sp>
      <p:sp>
        <p:nvSpPr>
          <p:cNvPr id="16" name="Titel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Titeltext</a:t>
            </a:r>
          </a:p>
        </p:txBody>
      </p:sp>
      <p:sp>
        <p:nvSpPr>
          <p:cNvPr id="17" name="Textebene 1…"/>
          <p:cNvSpPr txBox="1">
            <a:spLocks noGrp="1"/>
          </p:cNvSpPr>
          <p:nvPr>
            <p:ph type="body" sz="quarter" idx="1"/>
          </p:nvPr>
        </p:nvSpPr>
        <p:spPr>
          <a:xfrm>
            <a:off x="1100050" y="4455619"/>
            <a:ext cx="10058401" cy="1143001"/>
          </a:xfrm>
          <a:prstGeom prst="rect">
            <a:avLst/>
          </a:prstGeom>
        </p:spPr>
        <p:txBody>
          <a:bodyPr lIns="45719" tIns="45719" rIns="45719" bIns="45719"/>
          <a:lstStyle>
            <a:lvl1pPr marL="0" indent="0">
              <a:buClrTx/>
              <a:buSzTx/>
              <a:buFontTx/>
              <a:buNone/>
              <a:defRPr sz="2400" cap="all" spc="200">
                <a:solidFill>
                  <a:srgbClr val="39302A"/>
                </a:solidFill>
                <a:latin typeface="Calibri Light"/>
                <a:ea typeface="Calibri Light"/>
                <a:cs typeface="Calibri Light"/>
                <a:sym typeface="Calibri Light"/>
              </a:defRPr>
            </a:lvl1pPr>
            <a:lvl2pPr marL="0" indent="457200">
              <a:buClrTx/>
              <a:buSzTx/>
              <a:buFontTx/>
              <a:buNone/>
              <a:defRPr sz="2400" cap="all" spc="200">
                <a:solidFill>
                  <a:srgbClr val="39302A"/>
                </a:solidFill>
                <a:latin typeface="Calibri Light"/>
                <a:ea typeface="Calibri Light"/>
                <a:cs typeface="Calibri Light"/>
                <a:sym typeface="Calibri Light"/>
              </a:defRPr>
            </a:lvl2pPr>
            <a:lvl3pPr marL="0" indent="914400">
              <a:buClrTx/>
              <a:buSzTx/>
              <a:buFontTx/>
              <a:buNone/>
              <a:defRPr sz="2400" cap="all" spc="200">
                <a:solidFill>
                  <a:srgbClr val="39302A"/>
                </a:solidFill>
                <a:latin typeface="Calibri Light"/>
                <a:ea typeface="Calibri Light"/>
                <a:cs typeface="Calibri Light"/>
                <a:sym typeface="Calibri Light"/>
              </a:defRPr>
            </a:lvl3pPr>
            <a:lvl4pPr marL="0" indent="1371600">
              <a:buClrTx/>
              <a:buSzTx/>
              <a:buFontTx/>
              <a:buNone/>
              <a:defRPr sz="2400" cap="all" spc="200">
                <a:solidFill>
                  <a:srgbClr val="39302A"/>
                </a:solidFill>
                <a:latin typeface="Calibri Light"/>
                <a:ea typeface="Calibri Light"/>
                <a:cs typeface="Calibri Light"/>
                <a:sym typeface="Calibri Light"/>
              </a:defRPr>
            </a:lvl4pPr>
            <a:lvl5pPr marL="0" indent="1828800">
              <a:buClrTx/>
              <a:buSzTx/>
              <a:buFontTx/>
              <a:buNone/>
              <a:defRPr sz="2400" cap="all" spc="200">
                <a:solidFill>
                  <a:srgbClr val="39302A"/>
                </a:solidFill>
                <a:latin typeface="Calibri Light"/>
                <a:ea typeface="Calibri Light"/>
                <a:cs typeface="Calibri Light"/>
                <a:sym typeface="Calibri Light"/>
              </a:defRPr>
            </a:lvl5pPr>
          </a:lstStyle>
          <a:p>
            <a:r>
              <a:t>Textebene 1</a:t>
            </a:r>
          </a:p>
          <a:p>
            <a:pPr lvl="1"/>
            <a:r>
              <a:t>Textebene 2</a:t>
            </a:r>
          </a:p>
          <a:p>
            <a:pPr lvl="2"/>
            <a:r>
              <a:t>Textebene 3</a:t>
            </a:r>
          </a:p>
          <a:p>
            <a:pPr lvl="3"/>
            <a:r>
              <a:t>Textebene 4</a:t>
            </a:r>
          </a:p>
          <a:p>
            <a:pPr lvl="4"/>
            <a:r>
              <a:t>Textebene 5</a:t>
            </a:r>
          </a:p>
        </p:txBody>
      </p:sp>
      <p:sp>
        <p:nvSpPr>
          <p:cNvPr id="1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19" name="Straight Connector 8"/>
          <p:cNvSpPr/>
          <p:nvPr/>
        </p:nvSpPr>
        <p:spPr>
          <a:xfrm>
            <a:off x="1207657" y="4343400"/>
            <a:ext cx="9875522" cy="0"/>
          </a:xfrm>
          <a:prstGeom prst="line">
            <a:avLst/>
          </a:prstGeom>
          <a:ln w="6350">
            <a:solidFill>
              <a:srgbClr val="808080"/>
            </a:solidFill>
          </a:ln>
        </p:spPr>
        <p:txBody>
          <a:bodyPr lIns="45719" rIns="45719"/>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contenuto">
    <p:spTree>
      <p:nvGrpSpPr>
        <p:cNvPr id="1" name=""/>
        <p:cNvGrpSpPr/>
        <p:nvPr/>
      </p:nvGrpSpPr>
      <p:grpSpPr>
        <a:xfrm>
          <a:off x="0" y="0"/>
          <a:ext cx="0" cy="0"/>
          <a:chOff x="0" y="0"/>
          <a:chExt cx="0" cy="0"/>
        </a:xfrm>
      </p:grpSpPr>
      <p:sp>
        <p:nvSpPr>
          <p:cNvPr id="26" name="Titeltext"/>
          <p:cNvSpPr txBox="1">
            <a:spLocks noGrp="1"/>
          </p:cNvSpPr>
          <p:nvPr>
            <p:ph type="title"/>
          </p:nvPr>
        </p:nvSpPr>
        <p:spPr>
          <a:prstGeom prst="rect">
            <a:avLst/>
          </a:prstGeom>
        </p:spPr>
        <p:txBody>
          <a:bodyPr/>
          <a:lstStyle/>
          <a:p>
            <a:r>
              <a:t>Titeltext</a:t>
            </a:r>
          </a:p>
        </p:txBody>
      </p:sp>
      <p:sp>
        <p:nvSpPr>
          <p:cNvPr id="27" name="Textebene 1…"/>
          <p:cNvSpPr txBox="1">
            <a:spLocks noGrp="1"/>
          </p:cNvSpPr>
          <p:nvPr>
            <p:ph type="body" idx="1"/>
          </p:nvPr>
        </p:nvSpPr>
        <p:spPr>
          <a:xfrm>
            <a:off x="1097280" y="1845734"/>
            <a:ext cx="10058401" cy="402336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28"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Intestazione sezione">
    <p:spTree>
      <p:nvGrpSpPr>
        <p:cNvPr id="1" name=""/>
        <p:cNvGrpSpPr/>
        <p:nvPr/>
      </p:nvGrpSpPr>
      <p:grpSpPr>
        <a:xfrm>
          <a:off x="0" y="0"/>
          <a:ext cx="0" cy="0"/>
          <a:chOff x="0" y="0"/>
          <a:chExt cx="0" cy="0"/>
        </a:xfrm>
      </p:grpSpPr>
      <p:sp>
        <p:nvSpPr>
          <p:cNvPr id="35" name="Rectangle 6"/>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36" name="Rectangle 7"/>
          <p:cNvSpPr/>
          <p:nvPr/>
        </p:nvSpPr>
        <p:spPr>
          <a:xfrm>
            <a:off x="14" y="6334316"/>
            <a:ext cx="12188826" cy="64009"/>
          </a:xfrm>
          <a:prstGeom prst="rect">
            <a:avLst/>
          </a:prstGeom>
          <a:solidFill>
            <a:srgbClr val="000000"/>
          </a:solidFill>
          <a:ln w="12700">
            <a:miter lim="400000"/>
          </a:ln>
        </p:spPr>
        <p:txBody>
          <a:bodyPr lIns="45719" rIns="45719"/>
          <a:lstStyle/>
          <a:p>
            <a:endParaRPr/>
          </a:p>
        </p:txBody>
      </p:sp>
      <p:sp>
        <p:nvSpPr>
          <p:cNvPr id="37" name="Titeltext"/>
          <p:cNvSpPr txBox="1">
            <a:spLocks noGrp="1"/>
          </p:cNvSpPr>
          <p:nvPr>
            <p:ph type="title"/>
          </p:nvPr>
        </p:nvSpPr>
        <p:spPr>
          <a:xfrm>
            <a:off x="1097280" y="758951"/>
            <a:ext cx="10058401" cy="3566161"/>
          </a:xfrm>
          <a:prstGeom prst="rect">
            <a:avLst/>
          </a:prstGeom>
        </p:spPr>
        <p:txBody>
          <a:bodyPr/>
          <a:lstStyle>
            <a:lvl1pPr>
              <a:defRPr sz="8000">
                <a:solidFill>
                  <a:srgbClr val="262626"/>
                </a:solidFill>
              </a:defRPr>
            </a:lvl1pPr>
          </a:lstStyle>
          <a:p>
            <a:r>
              <a:t>Titeltext</a:t>
            </a:r>
          </a:p>
        </p:txBody>
      </p:sp>
      <p:sp>
        <p:nvSpPr>
          <p:cNvPr id="38" name="Textebene 1…"/>
          <p:cNvSpPr txBox="1">
            <a:spLocks noGrp="1"/>
          </p:cNvSpPr>
          <p:nvPr>
            <p:ph type="body" sz="quarter" idx="1"/>
          </p:nvPr>
        </p:nvSpPr>
        <p:spPr>
          <a:xfrm>
            <a:off x="1097280" y="4453128"/>
            <a:ext cx="10058401" cy="1143001"/>
          </a:xfrm>
          <a:prstGeom prst="rect">
            <a:avLst/>
          </a:prstGeom>
        </p:spPr>
        <p:txBody>
          <a:bodyPr lIns="45719" tIns="45719" rIns="45719" bIns="45719"/>
          <a:lstStyle>
            <a:lvl1pPr marL="0" indent="0">
              <a:buClrTx/>
              <a:buSzTx/>
              <a:buFontTx/>
              <a:buNone/>
              <a:defRPr sz="2400" cap="all" spc="200">
                <a:solidFill>
                  <a:srgbClr val="39302A"/>
                </a:solidFill>
                <a:latin typeface="Calibri Light"/>
                <a:ea typeface="Calibri Light"/>
                <a:cs typeface="Calibri Light"/>
                <a:sym typeface="Calibri Light"/>
              </a:defRPr>
            </a:lvl1pPr>
            <a:lvl2pPr marL="0" indent="457200">
              <a:buClrTx/>
              <a:buSzTx/>
              <a:buFontTx/>
              <a:buNone/>
              <a:defRPr sz="2400" cap="all" spc="200">
                <a:solidFill>
                  <a:srgbClr val="39302A"/>
                </a:solidFill>
                <a:latin typeface="Calibri Light"/>
                <a:ea typeface="Calibri Light"/>
                <a:cs typeface="Calibri Light"/>
                <a:sym typeface="Calibri Light"/>
              </a:defRPr>
            </a:lvl2pPr>
            <a:lvl3pPr marL="0" indent="914400">
              <a:buClrTx/>
              <a:buSzTx/>
              <a:buFontTx/>
              <a:buNone/>
              <a:defRPr sz="2400" cap="all" spc="200">
                <a:solidFill>
                  <a:srgbClr val="39302A"/>
                </a:solidFill>
                <a:latin typeface="Calibri Light"/>
                <a:ea typeface="Calibri Light"/>
                <a:cs typeface="Calibri Light"/>
                <a:sym typeface="Calibri Light"/>
              </a:defRPr>
            </a:lvl3pPr>
            <a:lvl4pPr marL="0" indent="1371600">
              <a:buClrTx/>
              <a:buSzTx/>
              <a:buFontTx/>
              <a:buNone/>
              <a:defRPr sz="2400" cap="all" spc="200">
                <a:solidFill>
                  <a:srgbClr val="39302A"/>
                </a:solidFill>
                <a:latin typeface="Calibri Light"/>
                <a:ea typeface="Calibri Light"/>
                <a:cs typeface="Calibri Light"/>
                <a:sym typeface="Calibri Light"/>
              </a:defRPr>
            </a:lvl4pPr>
            <a:lvl5pPr marL="0" indent="1828800">
              <a:buClrTx/>
              <a:buSzTx/>
              <a:buFontTx/>
              <a:buNone/>
              <a:defRPr sz="2400" cap="all" spc="200">
                <a:solidFill>
                  <a:srgbClr val="39302A"/>
                </a:solidFill>
                <a:latin typeface="Calibri Light"/>
                <a:ea typeface="Calibri Light"/>
                <a:cs typeface="Calibri Light"/>
                <a:sym typeface="Calibri Light"/>
              </a:defRPr>
            </a:lvl5pPr>
          </a:lstStyle>
          <a:p>
            <a:r>
              <a:t>Textebene 1</a:t>
            </a:r>
          </a:p>
          <a:p>
            <a:pPr lvl="1"/>
            <a:r>
              <a:t>Textebene 2</a:t>
            </a:r>
          </a:p>
          <a:p>
            <a:pPr lvl="2"/>
            <a:r>
              <a:t>Textebene 3</a:t>
            </a:r>
          </a:p>
          <a:p>
            <a:pPr lvl="3"/>
            <a:r>
              <a:t>Textebene 4</a:t>
            </a:r>
          </a:p>
          <a:p>
            <a:pPr lvl="4"/>
            <a:r>
              <a:t>Textebene 5</a:t>
            </a:r>
          </a:p>
        </p:txBody>
      </p:sp>
      <p:sp>
        <p:nvSpPr>
          <p:cNvPr id="3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
        <p:nvSpPr>
          <p:cNvPr id="40" name="Straight Connector 8"/>
          <p:cNvSpPr/>
          <p:nvPr/>
        </p:nvSpPr>
        <p:spPr>
          <a:xfrm>
            <a:off x="1207657" y="4343400"/>
            <a:ext cx="9875522" cy="0"/>
          </a:xfrm>
          <a:prstGeom prst="line">
            <a:avLst/>
          </a:prstGeom>
          <a:ln w="6350">
            <a:solidFill>
              <a:srgbClr val="808080"/>
            </a:solidFill>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ue contenuti">
    <p:spTree>
      <p:nvGrpSpPr>
        <p:cNvPr id="1" name=""/>
        <p:cNvGrpSpPr/>
        <p:nvPr/>
      </p:nvGrpSpPr>
      <p:grpSpPr>
        <a:xfrm>
          <a:off x="0" y="0"/>
          <a:ext cx="0" cy="0"/>
          <a:chOff x="0" y="0"/>
          <a:chExt cx="0" cy="0"/>
        </a:xfrm>
      </p:grpSpPr>
      <p:sp>
        <p:nvSpPr>
          <p:cNvPr id="47" name="Titeltext"/>
          <p:cNvSpPr txBox="1">
            <a:spLocks noGrp="1"/>
          </p:cNvSpPr>
          <p:nvPr>
            <p:ph type="title"/>
          </p:nvPr>
        </p:nvSpPr>
        <p:spPr>
          <a:prstGeom prst="rect">
            <a:avLst/>
          </a:prstGeom>
        </p:spPr>
        <p:txBody>
          <a:bodyPr/>
          <a:lstStyle/>
          <a:p>
            <a:r>
              <a:t>Titeltext</a:t>
            </a:r>
          </a:p>
        </p:txBody>
      </p:sp>
      <p:sp>
        <p:nvSpPr>
          <p:cNvPr id="48" name="Textebene 1…"/>
          <p:cNvSpPr txBox="1">
            <a:spLocks noGrp="1"/>
          </p:cNvSpPr>
          <p:nvPr>
            <p:ph type="body" sz="half" idx="1"/>
          </p:nvPr>
        </p:nvSpPr>
        <p:spPr>
          <a:xfrm>
            <a:off x="1097278" y="1845734"/>
            <a:ext cx="4937761" cy="4023360"/>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4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nfronto">
    <p:spTree>
      <p:nvGrpSpPr>
        <p:cNvPr id="1" name=""/>
        <p:cNvGrpSpPr/>
        <p:nvPr/>
      </p:nvGrpSpPr>
      <p:grpSpPr>
        <a:xfrm>
          <a:off x="0" y="0"/>
          <a:ext cx="0" cy="0"/>
          <a:chOff x="0" y="0"/>
          <a:chExt cx="0" cy="0"/>
        </a:xfrm>
      </p:grpSpPr>
      <p:sp>
        <p:nvSpPr>
          <p:cNvPr id="56" name="Titeltext"/>
          <p:cNvSpPr txBox="1">
            <a:spLocks noGrp="1"/>
          </p:cNvSpPr>
          <p:nvPr>
            <p:ph type="title"/>
          </p:nvPr>
        </p:nvSpPr>
        <p:spPr>
          <a:prstGeom prst="rect">
            <a:avLst/>
          </a:prstGeom>
        </p:spPr>
        <p:txBody>
          <a:bodyPr/>
          <a:lstStyle/>
          <a:p>
            <a:r>
              <a:t>Titeltext</a:t>
            </a:r>
          </a:p>
        </p:txBody>
      </p:sp>
      <p:sp>
        <p:nvSpPr>
          <p:cNvPr id="57" name="Textebene 1…"/>
          <p:cNvSpPr txBox="1">
            <a:spLocks noGrp="1"/>
          </p:cNvSpPr>
          <p:nvPr>
            <p:ph type="body" sz="quarter" idx="1"/>
          </p:nvPr>
        </p:nvSpPr>
        <p:spPr>
          <a:xfrm>
            <a:off x="1097280" y="1846052"/>
            <a:ext cx="4937760" cy="736283"/>
          </a:xfrm>
          <a:prstGeom prst="rect">
            <a:avLst/>
          </a:prstGeom>
        </p:spPr>
        <p:txBody>
          <a:bodyPr lIns="45719" tIns="45719" rIns="45719" bIns="45719" anchor="ctr"/>
          <a:lstStyle>
            <a:lvl1pPr marL="0" indent="0">
              <a:buClrTx/>
              <a:buSzTx/>
              <a:buFontTx/>
              <a:buNone/>
              <a:defRPr cap="all">
                <a:solidFill>
                  <a:srgbClr val="39302A"/>
                </a:solidFill>
              </a:defRPr>
            </a:lvl1pPr>
            <a:lvl2pPr marL="0" indent="457200">
              <a:buClrTx/>
              <a:buSzTx/>
              <a:buFontTx/>
              <a:buNone/>
              <a:defRPr cap="all">
                <a:solidFill>
                  <a:srgbClr val="39302A"/>
                </a:solidFill>
              </a:defRPr>
            </a:lvl2pPr>
            <a:lvl3pPr marL="0" indent="914400">
              <a:buClrTx/>
              <a:buSzTx/>
              <a:buFontTx/>
              <a:buNone/>
              <a:defRPr cap="all">
                <a:solidFill>
                  <a:srgbClr val="39302A"/>
                </a:solidFill>
              </a:defRPr>
            </a:lvl3pPr>
            <a:lvl4pPr marL="0" indent="1371600">
              <a:buClrTx/>
              <a:buSzTx/>
              <a:buFontTx/>
              <a:buNone/>
              <a:defRPr cap="all">
                <a:solidFill>
                  <a:srgbClr val="39302A"/>
                </a:solidFill>
              </a:defRPr>
            </a:lvl4pPr>
            <a:lvl5pPr marL="0" indent="1828800">
              <a:buClrTx/>
              <a:buSzTx/>
              <a:buFontTx/>
              <a:buNone/>
              <a:defRPr cap="all">
                <a:solidFill>
                  <a:srgbClr val="39302A"/>
                </a:solidFill>
              </a:defRPr>
            </a:lvl5pPr>
          </a:lstStyle>
          <a:p>
            <a:r>
              <a:t>Textebene 1</a:t>
            </a:r>
          </a:p>
          <a:p>
            <a:pPr lvl="1"/>
            <a:r>
              <a:t>Textebene 2</a:t>
            </a:r>
          </a:p>
          <a:p>
            <a:pPr lvl="2"/>
            <a:r>
              <a:t>Textebene 3</a:t>
            </a:r>
          </a:p>
          <a:p>
            <a:pPr lvl="3"/>
            <a:r>
              <a:t>Textebene 4</a:t>
            </a:r>
          </a:p>
          <a:p>
            <a:pPr lvl="4"/>
            <a:r>
              <a:t>Textebene 5</a:t>
            </a:r>
          </a:p>
        </p:txBody>
      </p:sp>
      <p:sp>
        <p:nvSpPr>
          <p:cNvPr id="58" name="Text Placeholder 4"/>
          <p:cNvSpPr>
            <a:spLocks noGrp="1"/>
          </p:cNvSpPr>
          <p:nvPr>
            <p:ph type="body" sz="quarter" idx="13"/>
          </p:nvPr>
        </p:nvSpPr>
        <p:spPr>
          <a:xfrm>
            <a:off x="6217920" y="1846052"/>
            <a:ext cx="4937761" cy="736283"/>
          </a:xfrm>
          <a:prstGeom prst="rect">
            <a:avLst/>
          </a:prstGeom>
        </p:spPr>
        <p:txBody>
          <a:bodyPr lIns="45719" tIns="45719" rIns="45719" bIns="45719" anchor="ctr"/>
          <a:lstStyle/>
          <a:p>
            <a:pPr marL="0" indent="0">
              <a:buClrTx/>
              <a:buSzTx/>
              <a:buFontTx/>
              <a:buNone/>
              <a:defRPr cap="all">
                <a:solidFill>
                  <a:srgbClr val="39302A"/>
                </a:solidFill>
              </a:defRPr>
            </a:pPr>
            <a:endParaRPr/>
          </a:p>
        </p:txBody>
      </p:sp>
      <p:sp>
        <p:nvSpPr>
          <p:cNvPr id="59"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olo titolo">
    <p:spTree>
      <p:nvGrpSpPr>
        <p:cNvPr id="1" name=""/>
        <p:cNvGrpSpPr/>
        <p:nvPr/>
      </p:nvGrpSpPr>
      <p:grpSpPr>
        <a:xfrm>
          <a:off x="0" y="0"/>
          <a:ext cx="0" cy="0"/>
          <a:chOff x="0" y="0"/>
          <a:chExt cx="0" cy="0"/>
        </a:xfrm>
      </p:grpSpPr>
      <p:sp>
        <p:nvSpPr>
          <p:cNvPr id="66" name="Titeltext"/>
          <p:cNvSpPr txBox="1">
            <a:spLocks noGrp="1"/>
          </p:cNvSpPr>
          <p:nvPr>
            <p:ph type="title"/>
          </p:nvPr>
        </p:nvSpPr>
        <p:spPr>
          <a:prstGeom prst="rect">
            <a:avLst/>
          </a:prstGeom>
        </p:spPr>
        <p:txBody>
          <a:bodyPr/>
          <a:lstStyle/>
          <a:p>
            <a:r>
              <a:t>Titeltext</a:t>
            </a:r>
          </a:p>
        </p:txBody>
      </p:sp>
      <p:sp>
        <p:nvSpPr>
          <p:cNvPr id="67"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uota">
    <p:spTree>
      <p:nvGrpSpPr>
        <p:cNvPr id="1" name=""/>
        <p:cNvGrpSpPr/>
        <p:nvPr/>
      </p:nvGrpSpPr>
      <p:grpSpPr>
        <a:xfrm>
          <a:off x="0" y="0"/>
          <a:ext cx="0" cy="0"/>
          <a:chOff x="0" y="0"/>
          <a:chExt cx="0" cy="0"/>
        </a:xfrm>
      </p:grpSpPr>
      <p:sp>
        <p:nvSpPr>
          <p:cNvPr id="74" name="Rectangle 4"/>
          <p:cNvSpPr/>
          <p:nvPr/>
        </p:nvSpPr>
        <p:spPr>
          <a:xfrm>
            <a:off x="3175" y="6400800"/>
            <a:ext cx="12188825" cy="457200"/>
          </a:xfrm>
          <a:prstGeom prst="rect">
            <a:avLst/>
          </a:prstGeom>
          <a:solidFill>
            <a:schemeClr val="accent2"/>
          </a:solidFill>
          <a:ln w="12700">
            <a:miter lim="400000"/>
          </a:ln>
        </p:spPr>
        <p:txBody>
          <a:bodyPr lIns="45719" rIns="45719"/>
          <a:lstStyle/>
          <a:p>
            <a:endParaRPr/>
          </a:p>
        </p:txBody>
      </p:sp>
      <p:sp>
        <p:nvSpPr>
          <p:cNvPr id="75" name="Rectangle 5"/>
          <p:cNvSpPr/>
          <p:nvPr/>
        </p:nvSpPr>
        <p:spPr>
          <a:xfrm>
            <a:off x="14" y="6334316"/>
            <a:ext cx="12188826" cy="64009"/>
          </a:xfrm>
          <a:prstGeom prst="rect">
            <a:avLst/>
          </a:prstGeom>
          <a:solidFill>
            <a:srgbClr val="000000"/>
          </a:solidFill>
          <a:ln w="12700">
            <a:miter lim="400000"/>
          </a:ln>
        </p:spPr>
        <p:txBody>
          <a:bodyPr lIns="45719" rIns="45719"/>
          <a:lstStyle/>
          <a:p>
            <a:endParaRPr/>
          </a:p>
        </p:txBody>
      </p:sp>
      <p:sp>
        <p:nvSpPr>
          <p:cNvPr id="76"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uto con didascalia">
    <p:spTree>
      <p:nvGrpSpPr>
        <p:cNvPr id="1" name=""/>
        <p:cNvGrpSpPr/>
        <p:nvPr/>
      </p:nvGrpSpPr>
      <p:grpSpPr>
        <a:xfrm>
          <a:off x="0" y="0"/>
          <a:ext cx="0" cy="0"/>
          <a:chOff x="0" y="0"/>
          <a:chExt cx="0" cy="0"/>
        </a:xfrm>
      </p:grpSpPr>
      <p:sp>
        <p:nvSpPr>
          <p:cNvPr id="83" name="Rectangle 7"/>
          <p:cNvSpPr/>
          <p:nvPr/>
        </p:nvSpPr>
        <p:spPr>
          <a:xfrm>
            <a:off x="15" y="0"/>
            <a:ext cx="4050793" cy="6858000"/>
          </a:xfrm>
          <a:prstGeom prst="rect">
            <a:avLst/>
          </a:prstGeom>
          <a:solidFill>
            <a:schemeClr val="accent2"/>
          </a:solidFill>
          <a:ln w="12700">
            <a:miter lim="400000"/>
          </a:ln>
        </p:spPr>
        <p:txBody>
          <a:bodyPr lIns="45719" rIns="45719"/>
          <a:lstStyle/>
          <a:p>
            <a:endParaRPr/>
          </a:p>
        </p:txBody>
      </p:sp>
      <p:sp>
        <p:nvSpPr>
          <p:cNvPr id="84" name="Rectangle 8"/>
          <p:cNvSpPr/>
          <p:nvPr/>
        </p:nvSpPr>
        <p:spPr>
          <a:xfrm>
            <a:off x="4040070" y="0"/>
            <a:ext cx="64009" cy="6858000"/>
          </a:xfrm>
          <a:prstGeom prst="rect">
            <a:avLst/>
          </a:prstGeom>
          <a:solidFill>
            <a:srgbClr val="000000"/>
          </a:solidFill>
          <a:ln w="12700">
            <a:miter lim="400000"/>
          </a:ln>
        </p:spPr>
        <p:txBody>
          <a:bodyPr lIns="45719" rIns="45719"/>
          <a:lstStyle/>
          <a:p>
            <a:endParaRPr/>
          </a:p>
        </p:txBody>
      </p:sp>
      <p:sp>
        <p:nvSpPr>
          <p:cNvPr id="85" name="Titeltext"/>
          <p:cNvSpPr txBox="1">
            <a:spLocks noGrp="1"/>
          </p:cNvSpPr>
          <p:nvPr>
            <p:ph type="title"/>
          </p:nvPr>
        </p:nvSpPr>
        <p:spPr>
          <a:xfrm>
            <a:off x="457200" y="594359"/>
            <a:ext cx="3200400" cy="2286001"/>
          </a:xfrm>
          <a:prstGeom prst="rect">
            <a:avLst/>
          </a:prstGeom>
        </p:spPr>
        <p:txBody>
          <a:bodyPr/>
          <a:lstStyle>
            <a:lvl1pPr>
              <a:defRPr sz="3600">
                <a:solidFill>
                  <a:srgbClr val="FFFFFF"/>
                </a:solidFill>
              </a:defRPr>
            </a:lvl1pPr>
          </a:lstStyle>
          <a:p>
            <a:r>
              <a:t>Titeltext</a:t>
            </a:r>
          </a:p>
        </p:txBody>
      </p:sp>
      <p:sp>
        <p:nvSpPr>
          <p:cNvPr id="86" name="Textebene 1…"/>
          <p:cNvSpPr txBox="1">
            <a:spLocks noGrp="1"/>
          </p:cNvSpPr>
          <p:nvPr>
            <p:ph type="body" idx="1"/>
          </p:nvPr>
        </p:nvSpPr>
        <p:spPr>
          <a:xfrm>
            <a:off x="4800600" y="731519"/>
            <a:ext cx="6492241" cy="5257801"/>
          </a:xfrm>
          <a:prstGeom prst="rect">
            <a:avLst/>
          </a:prstGeom>
        </p:spPr>
        <p:txBody>
          <a:bodyPr/>
          <a:lstStyle/>
          <a:p>
            <a:r>
              <a:t>Textebene 1</a:t>
            </a:r>
          </a:p>
          <a:p>
            <a:pPr lvl="1"/>
            <a:r>
              <a:t>Textebene 2</a:t>
            </a:r>
          </a:p>
          <a:p>
            <a:pPr lvl="2"/>
            <a:r>
              <a:t>Textebene 3</a:t>
            </a:r>
          </a:p>
          <a:p>
            <a:pPr lvl="3"/>
            <a:r>
              <a:t>Textebene 4</a:t>
            </a:r>
          </a:p>
          <a:p>
            <a:pPr lvl="4"/>
            <a:r>
              <a:t>Textebene 5</a:t>
            </a:r>
          </a:p>
        </p:txBody>
      </p:sp>
      <p:sp>
        <p:nvSpPr>
          <p:cNvPr id="87" name="Text Placeholder 3"/>
          <p:cNvSpPr>
            <a:spLocks noGrp="1"/>
          </p:cNvSpPr>
          <p:nvPr>
            <p:ph type="body" sz="quarter" idx="13"/>
          </p:nvPr>
        </p:nvSpPr>
        <p:spPr>
          <a:xfrm>
            <a:off x="457200" y="2926079"/>
            <a:ext cx="3200400" cy="3379125"/>
          </a:xfrm>
          <a:prstGeom prst="rect">
            <a:avLst/>
          </a:prstGeom>
        </p:spPr>
        <p:txBody>
          <a:bodyPr lIns="45719" tIns="45719" rIns="45719" bIns="45719"/>
          <a:lstStyle/>
          <a:p>
            <a:pPr marL="0" indent="0">
              <a:buClrTx/>
              <a:buSzTx/>
              <a:buFontTx/>
              <a:buNone/>
              <a:defRPr sz="1500">
                <a:solidFill>
                  <a:srgbClr val="FFFFFF"/>
                </a:solidFill>
              </a:defRPr>
            </a:pPr>
            <a:endParaRPr/>
          </a:p>
        </p:txBody>
      </p:sp>
      <p:sp>
        <p:nvSpPr>
          <p:cNvPr id="88" name="Foliennummer"/>
          <p:cNvSpPr txBox="1">
            <a:spLocks noGrp="1"/>
          </p:cNvSpPr>
          <p:nvPr>
            <p:ph type="sldNum" sz="quarter" idx="2"/>
          </p:nvPr>
        </p:nvSpPr>
        <p:spPr>
          <a:prstGeom prst="rect">
            <a:avLst/>
          </a:prstGeom>
        </p:spPr>
        <p:txBody>
          <a:bodyPr/>
          <a:lstStyle>
            <a:lvl1pPr>
              <a:defRPr>
                <a:solidFill>
                  <a:srgbClr val="39302A"/>
                </a:solidFill>
              </a:defRPr>
            </a:lvl1pPr>
          </a:lstStyle>
          <a:p>
            <a:fld id="{86CB4B4D-7CA3-9044-876B-883B54F8677D}" type="slidenum">
              <a:t>‹Nr.›</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mmagine con didascalia">
    <p:spTree>
      <p:nvGrpSpPr>
        <p:cNvPr id="1" name=""/>
        <p:cNvGrpSpPr/>
        <p:nvPr/>
      </p:nvGrpSpPr>
      <p:grpSpPr>
        <a:xfrm>
          <a:off x="0" y="0"/>
          <a:ext cx="0" cy="0"/>
          <a:chOff x="0" y="0"/>
          <a:chExt cx="0" cy="0"/>
        </a:xfrm>
      </p:grpSpPr>
      <p:sp>
        <p:nvSpPr>
          <p:cNvPr id="95" name="Rectangle 7"/>
          <p:cNvSpPr/>
          <p:nvPr/>
        </p:nvSpPr>
        <p:spPr>
          <a:xfrm>
            <a:off x="0" y="4953000"/>
            <a:ext cx="12188825" cy="1905000"/>
          </a:xfrm>
          <a:prstGeom prst="rect">
            <a:avLst/>
          </a:prstGeom>
          <a:solidFill>
            <a:schemeClr val="accent2"/>
          </a:solidFill>
          <a:ln w="12700">
            <a:miter lim="400000"/>
          </a:ln>
        </p:spPr>
        <p:txBody>
          <a:bodyPr lIns="45719" rIns="45719"/>
          <a:lstStyle/>
          <a:p>
            <a:endParaRPr/>
          </a:p>
        </p:txBody>
      </p:sp>
      <p:sp>
        <p:nvSpPr>
          <p:cNvPr id="96" name="Rectangle 8"/>
          <p:cNvSpPr/>
          <p:nvPr/>
        </p:nvSpPr>
        <p:spPr>
          <a:xfrm>
            <a:off x="14" y="4915075"/>
            <a:ext cx="12188826" cy="64009"/>
          </a:xfrm>
          <a:prstGeom prst="rect">
            <a:avLst/>
          </a:prstGeom>
          <a:solidFill>
            <a:srgbClr val="000000"/>
          </a:solidFill>
          <a:ln w="12700">
            <a:miter lim="400000"/>
          </a:ln>
        </p:spPr>
        <p:txBody>
          <a:bodyPr lIns="45719" rIns="45719"/>
          <a:lstStyle/>
          <a:p>
            <a:endParaRPr/>
          </a:p>
        </p:txBody>
      </p:sp>
      <p:sp>
        <p:nvSpPr>
          <p:cNvPr id="97" name="Titeltext"/>
          <p:cNvSpPr txBox="1">
            <a:spLocks noGrp="1"/>
          </p:cNvSpPr>
          <p:nvPr>
            <p:ph type="title"/>
          </p:nvPr>
        </p:nvSpPr>
        <p:spPr>
          <a:xfrm>
            <a:off x="1097280" y="5074920"/>
            <a:ext cx="10113265" cy="822961"/>
          </a:xfrm>
          <a:prstGeom prst="rect">
            <a:avLst/>
          </a:prstGeom>
        </p:spPr>
        <p:txBody>
          <a:bodyPr lIns="0" tIns="0" rIns="0" bIns="0"/>
          <a:lstStyle>
            <a:lvl1pPr>
              <a:defRPr sz="3600">
                <a:solidFill>
                  <a:srgbClr val="FFFFFF"/>
                </a:solidFill>
              </a:defRPr>
            </a:lvl1pPr>
          </a:lstStyle>
          <a:p>
            <a:r>
              <a:t>Titeltext</a:t>
            </a:r>
          </a:p>
        </p:txBody>
      </p:sp>
      <p:sp>
        <p:nvSpPr>
          <p:cNvPr id="98" name="Picture Placeholder 2"/>
          <p:cNvSpPr>
            <a:spLocks noGrp="1"/>
          </p:cNvSpPr>
          <p:nvPr>
            <p:ph type="pic" idx="13"/>
          </p:nvPr>
        </p:nvSpPr>
        <p:spPr>
          <a:xfrm>
            <a:off x="14" y="0"/>
            <a:ext cx="12191987" cy="4915076"/>
          </a:xfrm>
          <a:prstGeom prst="rect">
            <a:avLst/>
          </a:prstGeom>
        </p:spPr>
        <p:txBody>
          <a:bodyPr lIns="91439" tIns="45719" rIns="91439" bIns="45719">
            <a:noAutofit/>
          </a:bodyPr>
          <a:lstStyle/>
          <a:p>
            <a:endParaRPr/>
          </a:p>
        </p:txBody>
      </p:sp>
      <p:sp>
        <p:nvSpPr>
          <p:cNvPr id="99" name="Textebene 1…"/>
          <p:cNvSpPr txBox="1">
            <a:spLocks noGrp="1"/>
          </p:cNvSpPr>
          <p:nvPr>
            <p:ph type="body" sz="quarter" idx="1"/>
          </p:nvPr>
        </p:nvSpPr>
        <p:spPr>
          <a:xfrm>
            <a:off x="1097280" y="5907023"/>
            <a:ext cx="10113265" cy="594361"/>
          </a:xfrm>
          <a:prstGeom prst="rect">
            <a:avLst/>
          </a:prstGeom>
        </p:spPr>
        <p:txBody>
          <a:bodyPr/>
          <a:lstStyle>
            <a:lvl1pPr marL="0" indent="0">
              <a:spcBef>
                <a:spcPts val="600"/>
              </a:spcBef>
              <a:buClrTx/>
              <a:buSzTx/>
              <a:buFontTx/>
              <a:buNone/>
              <a:defRPr sz="1500">
                <a:solidFill>
                  <a:srgbClr val="FFFFFF"/>
                </a:solidFill>
              </a:defRPr>
            </a:lvl1pPr>
            <a:lvl2pPr marL="0" indent="457200">
              <a:spcBef>
                <a:spcPts val="600"/>
              </a:spcBef>
              <a:buClrTx/>
              <a:buSzTx/>
              <a:buFontTx/>
              <a:buNone/>
              <a:defRPr sz="1500">
                <a:solidFill>
                  <a:srgbClr val="FFFFFF"/>
                </a:solidFill>
              </a:defRPr>
            </a:lvl2pPr>
            <a:lvl3pPr marL="0" indent="914400">
              <a:spcBef>
                <a:spcPts val="600"/>
              </a:spcBef>
              <a:buClrTx/>
              <a:buSzTx/>
              <a:buFontTx/>
              <a:buNone/>
              <a:defRPr sz="1500">
                <a:solidFill>
                  <a:srgbClr val="FFFFFF"/>
                </a:solidFill>
              </a:defRPr>
            </a:lvl3pPr>
            <a:lvl4pPr marL="0" indent="1371600">
              <a:spcBef>
                <a:spcPts val="600"/>
              </a:spcBef>
              <a:buClrTx/>
              <a:buSzTx/>
              <a:buFontTx/>
              <a:buNone/>
              <a:defRPr sz="1500">
                <a:solidFill>
                  <a:srgbClr val="FFFFFF"/>
                </a:solidFill>
              </a:defRPr>
            </a:lvl4pPr>
            <a:lvl5pPr marL="0" indent="1828800">
              <a:spcBef>
                <a:spcPts val="600"/>
              </a:spcBef>
              <a:buClrTx/>
              <a:buSzTx/>
              <a:buFontTx/>
              <a:buNone/>
              <a:defRPr sz="1500">
                <a:solidFill>
                  <a:srgbClr val="FFFFFF"/>
                </a:solidFill>
              </a:defRPr>
            </a:lvl5pPr>
          </a:lstStyle>
          <a:p>
            <a:r>
              <a:t>Textebene 1</a:t>
            </a:r>
          </a:p>
          <a:p>
            <a:pPr lvl="1"/>
            <a:r>
              <a:t>Textebene 2</a:t>
            </a:r>
          </a:p>
          <a:p>
            <a:pPr lvl="2"/>
            <a:r>
              <a:t>Textebene 3</a:t>
            </a:r>
          </a:p>
          <a:p>
            <a:pPr lvl="3"/>
            <a:r>
              <a:t>Textebene 4</a:t>
            </a:r>
          </a:p>
          <a:p>
            <a:pPr lvl="4"/>
            <a:r>
              <a:t>Textebene 5</a:t>
            </a:r>
          </a:p>
        </p:txBody>
      </p:sp>
      <p:sp>
        <p:nvSpPr>
          <p:cNvPr id="100" name="Foliennummer"/>
          <p:cNvSpPr txBox="1">
            <a:spLocks noGrp="1"/>
          </p:cNvSpPr>
          <p:nvPr>
            <p:ph type="sldNum" sz="quarter" idx="2"/>
          </p:nvPr>
        </p:nvSpPr>
        <p:spPr>
          <a:prstGeom prst="rect">
            <a:avLst/>
          </a:prstGeom>
        </p:spPr>
        <p:txBody>
          <a:bodyPr/>
          <a:lstStyle/>
          <a:p>
            <a:fld id="{86CB4B4D-7CA3-9044-876B-883B54F8677D}" type="slidenum">
              <a:t>‹Nr.›</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1" y="6400800"/>
            <a:ext cx="12192001" cy="457200"/>
          </a:xfrm>
          <a:prstGeom prst="rect">
            <a:avLst/>
          </a:prstGeom>
          <a:solidFill>
            <a:schemeClr val="accent2"/>
          </a:solidFill>
          <a:ln w="12700">
            <a:miter lim="400000"/>
          </a:ln>
        </p:spPr>
        <p:txBody>
          <a:bodyPr lIns="45719" rIns="45719"/>
          <a:lstStyle/>
          <a:p>
            <a:endParaRPr/>
          </a:p>
        </p:txBody>
      </p:sp>
      <p:sp>
        <p:nvSpPr>
          <p:cNvPr id="3" name="Rectangle 8"/>
          <p:cNvSpPr/>
          <p:nvPr/>
        </p:nvSpPr>
        <p:spPr>
          <a:xfrm>
            <a:off x="-1" y="6334316"/>
            <a:ext cx="12192003" cy="65999"/>
          </a:xfrm>
          <a:prstGeom prst="rect">
            <a:avLst/>
          </a:prstGeom>
          <a:solidFill>
            <a:srgbClr val="000000"/>
          </a:solidFill>
          <a:ln w="12700">
            <a:miter lim="400000"/>
          </a:ln>
        </p:spPr>
        <p:txBody>
          <a:bodyPr lIns="45719" rIns="45719"/>
          <a:lstStyle/>
          <a:p>
            <a:endParaRPr/>
          </a:p>
        </p:txBody>
      </p:sp>
      <p:sp>
        <p:nvSpPr>
          <p:cNvPr id="4" name="Straight Connector 9"/>
          <p:cNvSpPr/>
          <p:nvPr/>
        </p:nvSpPr>
        <p:spPr>
          <a:xfrm>
            <a:off x="1193532" y="1737845"/>
            <a:ext cx="9966960" cy="1"/>
          </a:xfrm>
          <a:prstGeom prst="line">
            <a:avLst/>
          </a:prstGeom>
          <a:ln w="6350">
            <a:solidFill>
              <a:srgbClr val="808080"/>
            </a:solidFill>
          </a:ln>
        </p:spPr>
        <p:txBody>
          <a:bodyPr lIns="45719" rIns="45719"/>
          <a:lstStyle/>
          <a:p>
            <a:endParaRPr/>
          </a:p>
        </p:txBody>
      </p:sp>
      <p:sp>
        <p:nvSpPr>
          <p:cNvPr id="5" name="Titeltext"/>
          <p:cNvSpPr txBox="1">
            <a:spLocks noGrp="1"/>
          </p:cNvSpPr>
          <p:nvPr>
            <p:ph type="title"/>
          </p:nvPr>
        </p:nvSpPr>
        <p:spPr>
          <a:xfrm>
            <a:off x="1097280" y="286603"/>
            <a:ext cx="10058401" cy="14507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Titeltext</a:t>
            </a:r>
          </a:p>
        </p:txBody>
      </p:sp>
      <p:sp>
        <p:nvSpPr>
          <p:cNvPr id="6" name="Foliennummer"/>
          <p:cNvSpPr txBox="1">
            <a:spLocks noGrp="1"/>
          </p:cNvSpPr>
          <p:nvPr>
            <p:ph type="sldNum" sz="quarter" idx="2"/>
          </p:nvPr>
        </p:nvSpPr>
        <p:spPr>
          <a:xfrm>
            <a:off x="10948501" y="6507728"/>
            <a:ext cx="263983" cy="269241"/>
          </a:xfrm>
          <a:prstGeom prst="rect">
            <a:avLst/>
          </a:prstGeom>
          <a:ln w="12700">
            <a:miter lim="400000"/>
          </a:ln>
        </p:spPr>
        <p:txBody>
          <a:bodyPr wrap="none" lIns="45719" rIns="45719" anchor="ctr">
            <a:spAutoFit/>
          </a:bodyPr>
          <a:lstStyle>
            <a:lvl1pPr algn="r">
              <a:defRPr sz="1200">
                <a:solidFill>
                  <a:srgbClr val="FFFFFF"/>
                </a:solidFill>
                <a:effectLst>
                  <a:outerShdw blurRad="38100" dist="38100" dir="2700000" rotWithShape="0">
                    <a:srgbClr val="000000">
                      <a:alpha val="43137"/>
                    </a:srgbClr>
                  </a:outerShdw>
                </a:effectLst>
              </a:defRPr>
            </a:lvl1pPr>
          </a:lstStyle>
          <a:p>
            <a:fld id="{86CB4B4D-7CA3-9044-876B-883B54F8677D}" type="slidenum">
              <a:t>‹Nr.›</a:t>
            </a:fld>
            <a:endParaRPr/>
          </a:p>
        </p:txBody>
      </p:sp>
      <p:sp>
        <p:nvSpPr>
          <p:cNvPr id="7" name="Textebene 1…"/>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Textebene 1</a:t>
            </a:r>
          </a:p>
          <a:p>
            <a:pPr lvl="1"/>
            <a:r>
              <a:t>Textebene 2</a:t>
            </a:r>
          </a:p>
          <a:p>
            <a:pPr lvl="2"/>
            <a:r>
              <a:t>Textebene 3</a:t>
            </a:r>
          </a:p>
          <a:p>
            <a:pPr lvl="3"/>
            <a:r>
              <a:t>Textebene 4</a:t>
            </a:r>
          </a:p>
          <a:p>
            <a:pPr lvl="4"/>
            <a:r>
              <a:t>Textebene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1pPr>
      <a:lvl2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2pPr>
      <a:lvl3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3pPr>
      <a:lvl4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4pPr>
      <a:lvl5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5pPr>
      <a:lvl6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6pPr>
      <a:lvl7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7pPr>
      <a:lvl8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8pPr>
      <a:lvl9pPr marL="0" marR="0" indent="0" algn="l" defTabSz="914400" rtl="0" latinLnBrk="0">
        <a:lnSpc>
          <a:spcPct val="85000"/>
        </a:lnSpc>
        <a:spcBef>
          <a:spcPts val="0"/>
        </a:spcBef>
        <a:spcAft>
          <a:spcPts val="0"/>
        </a:spcAft>
        <a:buClrTx/>
        <a:buSzTx/>
        <a:buFontTx/>
        <a:buNone/>
        <a:tabLst/>
        <a:defRPr sz="4800" b="0" i="0" u="none" strike="noStrike" cap="none" spc="-50" baseline="0">
          <a:ln>
            <a:noFill/>
          </a:ln>
          <a:solidFill>
            <a:srgbClr val="404040"/>
          </a:solidFill>
          <a:uFillTx/>
          <a:latin typeface="Calibri Light"/>
          <a:ea typeface="Calibri Light"/>
          <a:cs typeface="Calibri Light"/>
          <a:sym typeface="Calibri Light"/>
        </a:defRPr>
      </a:lvl9pPr>
    </p:titleStyle>
    <p:bodyStyle>
      <a:lvl1pPr marL="91439" marR="0" indent="-91439" algn="l" defTabSz="914400" rtl="0" latinLnBrk="0">
        <a:lnSpc>
          <a:spcPct val="90000"/>
        </a:lnSpc>
        <a:spcBef>
          <a:spcPts val="1200"/>
        </a:spcBef>
        <a:spcAft>
          <a:spcPts val="0"/>
        </a:spcAft>
        <a:buClr>
          <a:srgbClr val="000000"/>
        </a:buClr>
        <a:buSzPct val="100000"/>
        <a:buFont typeface="Trebuchet MS"/>
        <a:buChar char=" "/>
        <a:tabLst/>
        <a:defRPr sz="2000" b="0" i="0" u="none" strike="noStrike" cap="none" spc="0" baseline="0">
          <a:ln>
            <a:noFill/>
          </a:ln>
          <a:solidFill>
            <a:srgbClr val="404040"/>
          </a:solidFill>
          <a:uFillTx/>
          <a:latin typeface="+mn-lt"/>
          <a:ea typeface="+mn-ea"/>
          <a:cs typeface="+mn-cs"/>
          <a:sym typeface="Calibri"/>
        </a:defRPr>
      </a:lvl1pPr>
      <a:lvl2pPr marL="404368" marR="0" indent="-203200"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2pPr>
      <a:lvl3pPr marL="645305" marR="0" indent="-261257"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3pPr>
      <a:lvl4pPr marL="828185" marR="0" indent="-261257"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4pPr>
      <a:lvl5pPr marL="1011065" marR="0" indent="-261257"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5pPr>
      <a:lvl6pPr marL="1197971" marR="0" indent="-326571"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6pPr>
      <a:lvl7pPr marL="1397971" marR="0" indent="-326571"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7pPr>
      <a:lvl8pPr marL="1597971" marR="0" indent="-326571"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8pPr>
      <a:lvl9pPr marL="1797971" marR="0" indent="-326571" algn="l" defTabSz="914400" rtl="0" latinLnBrk="0">
        <a:lnSpc>
          <a:spcPct val="90000"/>
        </a:lnSpc>
        <a:spcBef>
          <a:spcPts val="1200"/>
        </a:spcBef>
        <a:spcAft>
          <a:spcPts val="0"/>
        </a:spcAft>
        <a:buClr>
          <a:srgbClr val="000000"/>
        </a:buClr>
        <a:buSzPct val="100000"/>
        <a:buFont typeface="Trebuchet MS"/>
        <a:buChar char="◦"/>
        <a:tabLst/>
        <a:defRPr sz="2000" b="0" i="0" u="none" strike="noStrike" cap="none" spc="0" baseline="0">
          <a:ln>
            <a:noFill/>
          </a:ln>
          <a:solidFill>
            <a:srgbClr val="40404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effectLst>
            <a:outerShdw blurRad="38100" dist="38100" dir="2700000" rotWithShape="0">
              <a:srgbClr val="000000">
                <a:alpha val="43137"/>
              </a:srgbClr>
            </a:outerShdw>
          </a:effectLst>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9.png"/><Relationship Id="rId7" Type="http://schemas.openxmlformats.org/officeDocument/2006/relationships/hyperlink" Target="https://blog.trginternational.com/introduction-to-predictive-maintenance-techniques" TargetMode="Externa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s://www.git-labor.de/forschung/chemie-physik/janus-teil-1-das-projekt-fortschrittliche-chromatographie" TargetMode="External"/><Relationship Id="rId5" Type="http://schemas.openxmlformats.org/officeDocument/2006/relationships/hyperlink" Target="https://www.carlomigliavacca.com/en/mushrooms-filling-machines-dc240.php" TargetMode="Externa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www.conveyco.com/advantages-disadvantages-automated-guided-vehicles-agvs/" TargetMode="External"/><Relationship Id="rId4" Type="http://schemas.openxmlformats.org/officeDocument/2006/relationships/hyperlink" Target="https://www.ssi-schaefer.com/en-us/products/conveying-transport/automated-guided-vehicles/fahrerloses-transportsystem-weasel-5302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y_4.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industrie40.vdma.org/en/viewer/-/v2article/render/15557415"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ottotitolo 2"/>
          <p:cNvSpPr txBox="1">
            <a:spLocks noGrp="1"/>
          </p:cNvSpPr>
          <p:nvPr>
            <p:ph type="subTitle" sz="quarter" idx="1"/>
          </p:nvPr>
        </p:nvSpPr>
        <p:spPr>
          <a:xfrm>
            <a:off x="1100050" y="2168470"/>
            <a:ext cx="10058401" cy="1143001"/>
          </a:xfrm>
          <a:prstGeom prst="rect">
            <a:avLst/>
          </a:prstGeom>
        </p:spPr>
        <p:txBody>
          <a:bodyPr/>
          <a:lstStyle>
            <a:lvl1pPr algn="ctr">
              <a:defRPr b="1" i="1">
                <a:solidFill>
                  <a:srgbClr val="EAE400"/>
                </a:solidFill>
                <a:latin typeface="Garamond"/>
                <a:ea typeface="Garamond"/>
                <a:cs typeface="Garamond"/>
                <a:sym typeface="Garamond"/>
              </a:defRPr>
            </a:lvl1pPr>
          </a:lstStyle>
          <a:p>
            <a:r>
              <a:t>Strategic Partnership for Industry 4.0 innovation advanced Training</a:t>
            </a:r>
          </a:p>
        </p:txBody>
      </p:sp>
      <p:pic>
        <p:nvPicPr>
          <p:cNvPr id="110" name="Immagine 3" descr="Immagine 3"/>
          <p:cNvPicPr>
            <a:picLocks noChangeAspect="1"/>
          </p:cNvPicPr>
          <p:nvPr/>
        </p:nvPicPr>
        <p:blipFill>
          <a:blip r:embed="rId2">
            <a:extLst/>
          </a:blip>
          <a:stretch>
            <a:fillRect/>
          </a:stretch>
        </p:blipFill>
        <p:spPr>
          <a:xfrm>
            <a:off x="2544533" y="634079"/>
            <a:ext cx="7169437" cy="1476002"/>
          </a:xfrm>
          <a:prstGeom prst="rect">
            <a:avLst/>
          </a:prstGeom>
          <a:ln w="12700">
            <a:miter lim="400000"/>
          </a:ln>
        </p:spPr>
      </p:pic>
      <p:pic>
        <p:nvPicPr>
          <p:cNvPr id="111" name="Immagine 4" descr="Immagine 4"/>
          <p:cNvPicPr>
            <a:picLocks noChangeAspect="1"/>
          </p:cNvPicPr>
          <p:nvPr/>
        </p:nvPicPr>
        <p:blipFill>
          <a:blip r:embed="rId3">
            <a:extLst/>
          </a:blip>
          <a:stretch>
            <a:fillRect/>
          </a:stretch>
        </p:blipFill>
        <p:spPr>
          <a:xfrm>
            <a:off x="409904" y="5373132"/>
            <a:ext cx="3666067" cy="902613"/>
          </a:xfrm>
          <a:prstGeom prst="rect">
            <a:avLst/>
          </a:prstGeom>
          <a:ln w="12700">
            <a:miter lim="400000"/>
          </a:ln>
        </p:spPr>
      </p:pic>
      <p:sp>
        <p:nvSpPr>
          <p:cNvPr id="112" name="CasellaDiTesto 5"/>
          <p:cNvSpPr txBox="1"/>
          <p:nvPr/>
        </p:nvSpPr>
        <p:spPr>
          <a:xfrm>
            <a:off x="4149544" y="5655862"/>
            <a:ext cx="7772628"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just">
              <a:defRPr sz="1000">
                <a:latin typeface="Garamond"/>
                <a:ea typeface="Garamond"/>
                <a:cs typeface="Garamond"/>
                <a:sym typeface="Garamond"/>
              </a:defRPr>
            </a:lvl1pPr>
          </a:lstStyle>
          <a:p>
            <a:r>
              <a:t>The European Commission support for the production of this publication does not constitute endorsement of the contents which reflects the views only of the authors, and the Commission cannot be held responsible for any use which may be made of the information contained therein.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Fußzeilenplatzhalter 3"/>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pic>
        <p:nvPicPr>
          <p:cNvPr id="278" name="Grafik 14" descr="Grafik 14"/>
          <p:cNvPicPr>
            <a:picLocks noChangeAspect="1"/>
          </p:cNvPicPr>
          <p:nvPr/>
        </p:nvPicPr>
        <p:blipFill>
          <a:blip r:embed="rId2">
            <a:extLst/>
          </a:blip>
          <a:srcRect b="15797"/>
          <a:stretch>
            <a:fillRect/>
          </a:stretch>
        </p:blipFill>
        <p:spPr>
          <a:xfrm>
            <a:off x="8029416" y="4478649"/>
            <a:ext cx="1544559" cy="1402919"/>
          </a:xfrm>
          <a:prstGeom prst="rect">
            <a:avLst/>
          </a:prstGeom>
          <a:ln w="12700">
            <a:miter lim="400000"/>
          </a:ln>
        </p:spPr>
      </p:pic>
      <p:sp>
        <p:nvSpPr>
          <p:cNvPr id="279" name="Titel 1"/>
          <p:cNvSpPr txBox="1">
            <a:spLocks noGrp="1"/>
          </p:cNvSpPr>
          <p:nvPr>
            <p:ph type="title"/>
          </p:nvPr>
        </p:nvSpPr>
        <p:spPr>
          <a:prstGeom prst="rect">
            <a:avLst/>
          </a:prstGeom>
        </p:spPr>
        <p:txBody>
          <a:bodyPr/>
          <a:lstStyle>
            <a:lvl1pPr>
              <a:defRPr spc="-100"/>
            </a:lvl1pPr>
          </a:lstStyle>
          <a:p>
            <a:r>
              <a:t>i4.0 Technologies</a:t>
            </a:r>
          </a:p>
        </p:txBody>
      </p:sp>
      <p:pic>
        <p:nvPicPr>
          <p:cNvPr id="280" name="Grafik 4" descr="Grafik 4"/>
          <p:cNvPicPr>
            <a:picLocks noChangeAspect="1"/>
          </p:cNvPicPr>
          <p:nvPr/>
        </p:nvPicPr>
        <p:blipFill>
          <a:blip r:embed="rId3">
            <a:extLst/>
          </a:blip>
          <a:stretch>
            <a:fillRect/>
          </a:stretch>
        </p:blipFill>
        <p:spPr>
          <a:xfrm>
            <a:off x="810409" y="2684441"/>
            <a:ext cx="2143126" cy="2143126"/>
          </a:xfrm>
          <a:prstGeom prst="rect">
            <a:avLst/>
          </a:prstGeom>
          <a:ln w="12700">
            <a:miter lim="400000"/>
          </a:ln>
        </p:spPr>
      </p:pic>
      <p:sp>
        <p:nvSpPr>
          <p:cNvPr id="281" name="Textfeld 5"/>
          <p:cNvSpPr txBox="1"/>
          <p:nvPr/>
        </p:nvSpPr>
        <p:spPr>
          <a:xfrm>
            <a:off x="1174740" y="3587753"/>
            <a:ext cx="1778795"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Cloud Systems</a:t>
            </a:r>
          </a:p>
        </p:txBody>
      </p:sp>
      <p:sp>
        <p:nvSpPr>
          <p:cNvPr id="282" name="Textfeld 6"/>
          <p:cNvSpPr txBox="1"/>
          <p:nvPr/>
        </p:nvSpPr>
        <p:spPr>
          <a:xfrm>
            <a:off x="5121007" y="1828974"/>
            <a:ext cx="2297908"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Embedded systems</a:t>
            </a:r>
          </a:p>
        </p:txBody>
      </p:sp>
      <p:sp>
        <p:nvSpPr>
          <p:cNvPr id="283" name="Textfeld 7"/>
          <p:cNvSpPr txBox="1"/>
          <p:nvPr/>
        </p:nvSpPr>
        <p:spPr>
          <a:xfrm>
            <a:off x="4707025" y="3752291"/>
            <a:ext cx="952502"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security</a:t>
            </a:r>
          </a:p>
        </p:txBody>
      </p:sp>
      <p:sp>
        <p:nvSpPr>
          <p:cNvPr id="284" name="Textfeld 8"/>
          <p:cNvSpPr txBox="1"/>
          <p:nvPr/>
        </p:nvSpPr>
        <p:spPr>
          <a:xfrm>
            <a:off x="8221502" y="4384997"/>
            <a:ext cx="796531"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RFID</a:t>
            </a:r>
          </a:p>
        </p:txBody>
      </p:sp>
      <p:pic>
        <p:nvPicPr>
          <p:cNvPr id="285" name="Picture 10" descr="Picture 10"/>
          <p:cNvPicPr>
            <a:picLocks noChangeAspect="1"/>
          </p:cNvPicPr>
          <p:nvPr/>
        </p:nvPicPr>
        <p:blipFill>
          <a:blip r:embed="rId4">
            <a:extLst/>
          </a:blip>
          <a:stretch>
            <a:fillRect/>
          </a:stretch>
        </p:blipFill>
        <p:spPr>
          <a:xfrm>
            <a:off x="5261500" y="2131914"/>
            <a:ext cx="2016921" cy="1124434"/>
          </a:xfrm>
          <a:prstGeom prst="rect">
            <a:avLst/>
          </a:prstGeom>
          <a:ln w="12700">
            <a:miter lim="400000"/>
          </a:ln>
        </p:spPr>
      </p:pic>
      <p:pic>
        <p:nvPicPr>
          <p:cNvPr id="286" name="Picture 12" descr="Picture 12"/>
          <p:cNvPicPr>
            <a:picLocks noChangeAspect="1"/>
          </p:cNvPicPr>
          <p:nvPr/>
        </p:nvPicPr>
        <p:blipFill>
          <a:blip r:embed="rId5">
            <a:extLst/>
          </a:blip>
          <a:stretch>
            <a:fillRect/>
          </a:stretch>
        </p:blipFill>
        <p:spPr>
          <a:xfrm>
            <a:off x="4839899" y="4075457"/>
            <a:ext cx="2518888" cy="1677968"/>
          </a:xfrm>
          <a:prstGeom prst="rect">
            <a:avLst/>
          </a:prstGeom>
          <a:ln w="12700">
            <a:miter lim="400000"/>
          </a:ln>
        </p:spPr>
      </p:pic>
      <p:pic>
        <p:nvPicPr>
          <p:cNvPr id="287" name="Picture 14" descr="Picture 14"/>
          <p:cNvPicPr>
            <a:picLocks noChangeAspect="1"/>
          </p:cNvPicPr>
          <p:nvPr/>
        </p:nvPicPr>
        <p:blipFill>
          <a:blip r:embed="rId6">
            <a:extLst/>
          </a:blip>
          <a:stretch>
            <a:fillRect/>
          </a:stretch>
        </p:blipFill>
        <p:spPr>
          <a:xfrm>
            <a:off x="7854630" y="2308712"/>
            <a:ext cx="1203486" cy="1028434"/>
          </a:xfrm>
          <a:prstGeom prst="rect">
            <a:avLst/>
          </a:prstGeom>
          <a:ln w="12700">
            <a:miter lim="400000"/>
          </a:ln>
        </p:spPr>
      </p:pic>
      <p:sp>
        <p:nvSpPr>
          <p:cNvPr id="288" name="Textfeld 19"/>
          <p:cNvSpPr txBox="1"/>
          <p:nvPr/>
        </p:nvSpPr>
        <p:spPr>
          <a:xfrm>
            <a:off x="7697471" y="1958459"/>
            <a:ext cx="2297907"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Sensors</a:t>
            </a:r>
          </a:p>
        </p:txBody>
      </p:sp>
      <p:sp>
        <p:nvSpPr>
          <p:cNvPr id="289" name="Textfeld 15"/>
          <p:cNvSpPr txBox="1"/>
          <p:nvPr/>
        </p:nvSpPr>
        <p:spPr>
          <a:xfrm rot="5400000">
            <a:off x="9355841" y="3415278"/>
            <a:ext cx="4514078" cy="1158241"/>
          </a:xfrm>
          <a:prstGeom prst="rect">
            <a:avLst/>
          </a:prstGeom>
          <a:solidFill>
            <a:srgbClr val="D9D9D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600"/>
            </a:pPr>
            <a:r>
              <a:t>PHYSICAL</a:t>
            </a:r>
          </a:p>
          <a:p>
            <a:pPr algn="ctr">
              <a:defRPr sz="3600"/>
            </a:pPr>
            <a:r>
              <a:t> </a:t>
            </a:r>
            <a:r>
              <a:rPr sz="1800" i="1"/>
              <a:t>(Field)</a:t>
            </a:r>
          </a:p>
        </p:txBody>
      </p:sp>
      <p:sp>
        <p:nvSpPr>
          <p:cNvPr id="290" name="Textfeld 21"/>
          <p:cNvSpPr txBox="1"/>
          <p:nvPr/>
        </p:nvSpPr>
        <p:spPr>
          <a:xfrm rot="16200000">
            <a:off x="-1325377" y="3523175"/>
            <a:ext cx="4514080" cy="916941"/>
          </a:xfrm>
          <a:prstGeom prst="rect">
            <a:avLst/>
          </a:prstGeom>
          <a:solidFill>
            <a:srgbClr val="D9D9D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3200"/>
            </a:pPr>
            <a:r>
              <a:t>VIRTUAL</a:t>
            </a:r>
          </a:p>
          <a:p>
            <a:pPr algn="ctr">
              <a:defRPr sz="2400"/>
            </a:pPr>
            <a:r>
              <a:t> </a:t>
            </a:r>
            <a:r>
              <a:rPr sz="1800" i="1"/>
              <a:t>(Digital Representation)</a:t>
            </a:r>
          </a:p>
        </p:txBody>
      </p:sp>
      <p:sp>
        <p:nvSpPr>
          <p:cNvPr id="291"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292" name="Foliennummernplatzhalter 11"/>
          <p:cNvSpPr txBox="1">
            <a:spLocks noGrp="1"/>
          </p:cNvSpPr>
          <p:nvPr>
            <p:ph type="sldNum" sz="quarter" idx="2"/>
          </p:nvPr>
        </p:nvSpPr>
        <p:spPr>
          <a:xfrm>
            <a:off x="10948500" y="6507728"/>
            <a:ext cx="263983"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93" name="Pfeil nach links und rechts 13"/>
          <p:cNvSpPr/>
          <p:nvPr/>
        </p:nvSpPr>
        <p:spPr>
          <a:xfrm>
            <a:off x="635092" y="5969070"/>
            <a:ext cx="10671734" cy="264161"/>
          </a:xfrm>
          <a:prstGeom prst="leftRightArrow">
            <a:avLst>
              <a:gd name="adj1" fmla="val 50000"/>
              <a:gd name="adj2" fmla="val 50000"/>
            </a:avLst>
          </a:prstGeom>
          <a:solidFill>
            <a:srgbClr val="000000"/>
          </a:solidFill>
          <a:ln w="15875">
            <a:solidFill>
              <a:srgbClr val="000000"/>
            </a:solidFill>
          </a:ln>
        </p:spPr>
        <p:txBody>
          <a:bodyPr lIns="45719" rIns="45719" anchor="ctr"/>
          <a:lstStyle/>
          <a:p>
            <a:pPr algn="ctr">
              <a:defRPr>
                <a:solidFill>
                  <a:srgbClr val="FFFFFF"/>
                </a:solidFill>
              </a:defRPr>
            </a:pPr>
            <a:endParaRPr/>
          </a:p>
        </p:txBody>
      </p:sp>
      <p:pic>
        <p:nvPicPr>
          <p:cNvPr id="294" name="Picture 2" descr="Picture 2"/>
          <p:cNvPicPr>
            <a:picLocks noChangeAspect="1"/>
          </p:cNvPicPr>
          <p:nvPr/>
        </p:nvPicPr>
        <p:blipFill>
          <a:blip r:embed="rId7">
            <a:extLst/>
          </a:blip>
          <a:stretch>
            <a:fillRect/>
          </a:stretch>
        </p:blipFill>
        <p:spPr>
          <a:xfrm flipH="1">
            <a:off x="9420782" y="3222618"/>
            <a:ext cx="1229165" cy="1229165"/>
          </a:xfrm>
          <a:prstGeom prst="rect">
            <a:avLst/>
          </a:prstGeom>
          <a:ln w="12700">
            <a:miter lim="400000"/>
          </a:ln>
        </p:spPr>
      </p:pic>
      <p:pic>
        <p:nvPicPr>
          <p:cNvPr id="295" name="Picture 6" descr="Picture 6"/>
          <p:cNvPicPr>
            <a:picLocks noChangeAspect="1"/>
          </p:cNvPicPr>
          <p:nvPr/>
        </p:nvPicPr>
        <p:blipFill>
          <a:blip r:embed="rId8">
            <a:extLst/>
          </a:blip>
          <a:stretch>
            <a:fillRect/>
          </a:stretch>
        </p:blipFill>
        <p:spPr>
          <a:xfrm>
            <a:off x="2889616" y="3917574"/>
            <a:ext cx="1487489" cy="1487489"/>
          </a:xfrm>
          <a:prstGeom prst="rect">
            <a:avLst/>
          </a:prstGeom>
          <a:ln w="12700">
            <a:miter lim="400000"/>
          </a:ln>
        </p:spPr>
      </p:pic>
      <p:pic>
        <p:nvPicPr>
          <p:cNvPr id="296" name="Grafik 12" descr="Grafik 12"/>
          <p:cNvPicPr>
            <a:picLocks noChangeAspect="1"/>
          </p:cNvPicPr>
          <p:nvPr/>
        </p:nvPicPr>
        <p:blipFill>
          <a:blip r:embed="rId9">
            <a:extLst/>
          </a:blip>
          <a:stretch>
            <a:fillRect/>
          </a:stretch>
        </p:blipFill>
        <p:spPr>
          <a:xfrm>
            <a:off x="2716619" y="2438118"/>
            <a:ext cx="1955007" cy="725843"/>
          </a:xfrm>
          <a:prstGeom prst="rect">
            <a:avLst/>
          </a:prstGeom>
          <a:ln w="12700">
            <a:miter lim="400000"/>
          </a:ln>
        </p:spPr>
      </p:pic>
      <p:sp>
        <p:nvSpPr>
          <p:cNvPr id="297" name="Textfeld 9"/>
          <p:cNvSpPr txBox="1"/>
          <p:nvPr/>
        </p:nvSpPr>
        <p:spPr>
          <a:xfrm>
            <a:off x="4038689" y="2855521"/>
            <a:ext cx="764383"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RTOS</a:t>
            </a:r>
          </a:p>
        </p:txBody>
      </p:sp>
      <p:sp>
        <p:nvSpPr>
          <p:cNvPr id="298" name="Textfeld 10"/>
          <p:cNvSpPr txBox="1"/>
          <p:nvPr/>
        </p:nvSpPr>
        <p:spPr>
          <a:xfrm>
            <a:off x="3057891" y="4282158"/>
            <a:ext cx="1319214" cy="624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IEEE 802.X</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Fußzeilenplatzhalter 5"/>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pic>
        <p:nvPicPr>
          <p:cNvPr id="301" name="Inhaltsplatzhalter 3" descr="Inhaltsplatzhalter 3"/>
          <p:cNvPicPr>
            <a:picLocks noChangeAspect="1"/>
          </p:cNvPicPr>
          <p:nvPr/>
        </p:nvPicPr>
        <p:blipFill>
          <a:blip r:embed="rId2">
            <a:extLst/>
          </a:blip>
          <a:srcRect l="29367" t="13063" b="12351"/>
          <a:stretch>
            <a:fillRect/>
          </a:stretch>
        </p:blipFill>
        <p:spPr>
          <a:xfrm>
            <a:off x="2125626" y="1737359"/>
            <a:ext cx="7466358" cy="4434842"/>
          </a:xfrm>
          <a:prstGeom prst="rect">
            <a:avLst/>
          </a:prstGeom>
          <a:ln w="12700">
            <a:miter lim="400000"/>
          </a:ln>
        </p:spPr>
      </p:pic>
      <p:sp>
        <p:nvSpPr>
          <p:cNvPr id="302" name="Titel 1"/>
          <p:cNvSpPr txBox="1">
            <a:spLocks noGrp="1"/>
          </p:cNvSpPr>
          <p:nvPr>
            <p:ph type="title"/>
          </p:nvPr>
        </p:nvSpPr>
        <p:spPr>
          <a:prstGeom prst="rect">
            <a:avLst/>
          </a:prstGeom>
        </p:spPr>
        <p:txBody>
          <a:bodyPr/>
          <a:lstStyle>
            <a:lvl1pPr>
              <a:defRPr spc="-100"/>
            </a:lvl1pPr>
          </a:lstStyle>
          <a:p>
            <a:r>
              <a:t>Enterprises in i4.0</a:t>
            </a:r>
          </a:p>
        </p:txBody>
      </p:sp>
      <p:sp>
        <p:nvSpPr>
          <p:cNvPr id="303" name="Rechteck 4"/>
          <p:cNvSpPr/>
          <p:nvPr/>
        </p:nvSpPr>
        <p:spPr>
          <a:xfrm>
            <a:off x="2021681" y="1814513"/>
            <a:ext cx="1307308" cy="2207419"/>
          </a:xfrm>
          <a:prstGeom prst="rect">
            <a:avLst/>
          </a:prstGeom>
          <a:solidFill>
            <a:srgbClr val="FFFFFF"/>
          </a:solidFill>
          <a:ln w="15875">
            <a:solidFill>
              <a:srgbClr val="FFFFFF"/>
            </a:solidFill>
          </a:ln>
        </p:spPr>
        <p:txBody>
          <a:bodyPr lIns="45719" rIns="45719" anchor="ctr"/>
          <a:lstStyle/>
          <a:p>
            <a:pPr algn="ctr">
              <a:defRPr>
                <a:solidFill>
                  <a:srgbClr val="FFFFFF"/>
                </a:solidFill>
              </a:defRPr>
            </a:pPr>
            <a:endParaRPr/>
          </a:p>
        </p:txBody>
      </p:sp>
      <p:sp>
        <p:nvSpPr>
          <p:cNvPr id="304"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305" name="Foliennummernplatzhalter 6"/>
          <p:cNvSpPr txBox="1">
            <a:spLocks noGrp="1"/>
          </p:cNvSpPr>
          <p:nvPr>
            <p:ph type="sldNum" sz="quarter" idx="2"/>
          </p:nvPr>
        </p:nvSpPr>
        <p:spPr>
          <a:xfrm>
            <a:off x="10948500" y="6507728"/>
            <a:ext cx="263983"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grpSp>
        <p:nvGrpSpPr>
          <p:cNvPr id="317" name="Zeichnung"/>
          <p:cNvGrpSpPr/>
          <p:nvPr/>
        </p:nvGrpSpPr>
        <p:grpSpPr>
          <a:xfrm>
            <a:off x="5220093" y="2099220"/>
            <a:ext cx="1463441" cy="1573363"/>
            <a:chOff x="-1043498" y="-150298"/>
            <a:chExt cx="1463439" cy="1573361"/>
          </a:xfrm>
        </p:grpSpPr>
        <p:sp>
          <p:nvSpPr>
            <p:cNvPr id="306" name="Linie"/>
            <p:cNvSpPr/>
            <p:nvPr/>
          </p:nvSpPr>
          <p:spPr>
            <a:xfrm>
              <a:off x="-1043499" y="-150300"/>
              <a:ext cx="1044134" cy="853443"/>
            </a:xfrm>
            <a:custGeom>
              <a:avLst/>
              <a:gdLst/>
              <a:ahLst/>
              <a:cxnLst>
                <a:cxn ang="0">
                  <a:pos x="wd2" y="hd2"/>
                </a:cxn>
                <a:cxn ang="5400000">
                  <a:pos x="wd2" y="hd2"/>
                </a:cxn>
                <a:cxn ang="10800000">
                  <a:pos x="wd2" y="hd2"/>
                </a:cxn>
                <a:cxn ang="16200000">
                  <a:pos x="wd2" y="hd2"/>
                </a:cxn>
              </a:cxnLst>
              <a:rect l="0" t="0" r="r" b="b"/>
              <a:pathLst>
                <a:path w="21592" h="21539" extrusionOk="0">
                  <a:moveTo>
                    <a:pt x="21592" y="3794"/>
                  </a:moveTo>
                  <a:cubicBezTo>
                    <a:pt x="21129" y="3695"/>
                    <a:pt x="20667" y="3597"/>
                    <a:pt x="20124" y="3646"/>
                  </a:cubicBezTo>
                  <a:cubicBezTo>
                    <a:pt x="19581" y="3695"/>
                    <a:pt x="18957" y="3892"/>
                    <a:pt x="18354" y="4235"/>
                  </a:cubicBezTo>
                  <a:cubicBezTo>
                    <a:pt x="17751" y="4579"/>
                    <a:pt x="17167" y="5070"/>
                    <a:pt x="16695" y="5573"/>
                  </a:cubicBezTo>
                  <a:cubicBezTo>
                    <a:pt x="16222" y="6076"/>
                    <a:pt x="15860" y="6592"/>
                    <a:pt x="15629" y="7144"/>
                  </a:cubicBezTo>
                  <a:cubicBezTo>
                    <a:pt x="15398" y="7696"/>
                    <a:pt x="15297" y="8285"/>
                    <a:pt x="15347" y="8727"/>
                  </a:cubicBezTo>
                  <a:cubicBezTo>
                    <a:pt x="15398" y="9169"/>
                    <a:pt x="15599" y="9464"/>
                    <a:pt x="15910" y="9599"/>
                  </a:cubicBezTo>
                  <a:cubicBezTo>
                    <a:pt x="16222" y="9734"/>
                    <a:pt x="16645" y="9709"/>
                    <a:pt x="17167" y="9451"/>
                  </a:cubicBezTo>
                  <a:cubicBezTo>
                    <a:pt x="17690" y="9194"/>
                    <a:pt x="18314" y="8703"/>
                    <a:pt x="18746" y="8126"/>
                  </a:cubicBezTo>
                  <a:cubicBezTo>
                    <a:pt x="19179" y="7549"/>
                    <a:pt x="19420" y="6886"/>
                    <a:pt x="19541" y="6322"/>
                  </a:cubicBezTo>
                  <a:cubicBezTo>
                    <a:pt x="19661" y="5757"/>
                    <a:pt x="19661" y="5291"/>
                    <a:pt x="19611" y="5009"/>
                  </a:cubicBezTo>
                  <a:cubicBezTo>
                    <a:pt x="19561" y="4726"/>
                    <a:pt x="19460" y="4628"/>
                    <a:pt x="19309" y="4628"/>
                  </a:cubicBezTo>
                  <a:cubicBezTo>
                    <a:pt x="19158" y="4628"/>
                    <a:pt x="18957" y="4726"/>
                    <a:pt x="18626" y="5107"/>
                  </a:cubicBezTo>
                  <a:cubicBezTo>
                    <a:pt x="18294" y="5487"/>
                    <a:pt x="17831" y="6150"/>
                    <a:pt x="17469" y="6849"/>
                  </a:cubicBezTo>
                  <a:cubicBezTo>
                    <a:pt x="17107" y="7549"/>
                    <a:pt x="16846" y="8285"/>
                    <a:pt x="16725" y="8727"/>
                  </a:cubicBezTo>
                  <a:cubicBezTo>
                    <a:pt x="16604" y="9169"/>
                    <a:pt x="16624" y="9316"/>
                    <a:pt x="16755" y="9414"/>
                  </a:cubicBezTo>
                  <a:cubicBezTo>
                    <a:pt x="16886" y="9513"/>
                    <a:pt x="17127" y="9562"/>
                    <a:pt x="17519" y="9341"/>
                  </a:cubicBezTo>
                  <a:cubicBezTo>
                    <a:pt x="17912" y="9120"/>
                    <a:pt x="18455" y="8629"/>
                    <a:pt x="18907" y="8101"/>
                  </a:cubicBezTo>
                  <a:cubicBezTo>
                    <a:pt x="19360" y="7574"/>
                    <a:pt x="19722" y="7009"/>
                    <a:pt x="19993" y="6359"/>
                  </a:cubicBezTo>
                  <a:cubicBezTo>
                    <a:pt x="20265" y="5708"/>
                    <a:pt x="20446" y="4972"/>
                    <a:pt x="20536" y="4530"/>
                  </a:cubicBezTo>
                  <a:cubicBezTo>
                    <a:pt x="20627" y="4088"/>
                    <a:pt x="20627" y="3941"/>
                    <a:pt x="20617" y="3806"/>
                  </a:cubicBezTo>
                  <a:cubicBezTo>
                    <a:pt x="20607" y="3671"/>
                    <a:pt x="20586" y="3548"/>
                    <a:pt x="20516" y="3474"/>
                  </a:cubicBezTo>
                  <a:cubicBezTo>
                    <a:pt x="20446" y="3401"/>
                    <a:pt x="20325" y="3376"/>
                    <a:pt x="20023" y="3573"/>
                  </a:cubicBezTo>
                  <a:cubicBezTo>
                    <a:pt x="19722" y="3769"/>
                    <a:pt x="19239" y="4186"/>
                    <a:pt x="18786" y="4775"/>
                  </a:cubicBezTo>
                  <a:cubicBezTo>
                    <a:pt x="18334" y="5364"/>
                    <a:pt x="17912" y="6125"/>
                    <a:pt x="17640" y="6678"/>
                  </a:cubicBezTo>
                  <a:cubicBezTo>
                    <a:pt x="17369" y="7230"/>
                    <a:pt x="17248" y="7574"/>
                    <a:pt x="17198" y="7807"/>
                  </a:cubicBezTo>
                  <a:cubicBezTo>
                    <a:pt x="17147" y="8040"/>
                    <a:pt x="17167" y="8163"/>
                    <a:pt x="17238" y="8236"/>
                  </a:cubicBezTo>
                  <a:cubicBezTo>
                    <a:pt x="17308" y="8310"/>
                    <a:pt x="17429" y="8334"/>
                    <a:pt x="17700" y="8199"/>
                  </a:cubicBezTo>
                  <a:cubicBezTo>
                    <a:pt x="17972" y="8064"/>
                    <a:pt x="18394" y="7770"/>
                    <a:pt x="18807" y="7328"/>
                  </a:cubicBezTo>
                  <a:cubicBezTo>
                    <a:pt x="19219" y="6886"/>
                    <a:pt x="19621" y="6297"/>
                    <a:pt x="19903" y="5647"/>
                  </a:cubicBezTo>
                  <a:cubicBezTo>
                    <a:pt x="20184" y="4996"/>
                    <a:pt x="20345" y="4284"/>
                    <a:pt x="20426" y="3794"/>
                  </a:cubicBezTo>
                  <a:cubicBezTo>
                    <a:pt x="20506" y="3303"/>
                    <a:pt x="20506" y="3033"/>
                    <a:pt x="20405" y="2849"/>
                  </a:cubicBezTo>
                  <a:cubicBezTo>
                    <a:pt x="20305" y="2664"/>
                    <a:pt x="20104" y="2566"/>
                    <a:pt x="19732" y="2763"/>
                  </a:cubicBezTo>
                  <a:cubicBezTo>
                    <a:pt x="19360" y="2959"/>
                    <a:pt x="18817" y="3450"/>
                    <a:pt x="18264" y="4088"/>
                  </a:cubicBezTo>
                  <a:cubicBezTo>
                    <a:pt x="17710" y="4726"/>
                    <a:pt x="17147" y="5512"/>
                    <a:pt x="16705" y="6174"/>
                  </a:cubicBezTo>
                  <a:cubicBezTo>
                    <a:pt x="16262" y="6837"/>
                    <a:pt x="15941" y="7377"/>
                    <a:pt x="15760" y="7721"/>
                  </a:cubicBezTo>
                  <a:cubicBezTo>
                    <a:pt x="15579" y="8064"/>
                    <a:pt x="15538" y="8212"/>
                    <a:pt x="15579" y="8285"/>
                  </a:cubicBezTo>
                  <a:cubicBezTo>
                    <a:pt x="15619" y="8359"/>
                    <a:pt x="15739" y="8359"/>
                    <a:pt x="16071" y="8126"/>
                  </a:cubicBezTo>
                  <a:cubicBezTo>
                    <a:pt x="16403" y="7893"/>
                    <a:pt x="16946" y="7426"/>
                    <a:pt x="17479" y="6899"/>
                  </a:cubicBezTo>
                  <a:cubicBezTo>
                    <a:pt x="18012" y="6371"/>
                    <a:pt x="18535" y="5782"/>
                    <a:pt x="19058" y="5107"/>
                  </a:cubicBezTo>
                  <a:cubicBezTo>
                    <a:pt x="19581" y="4432"/>
                    <a:pt x="20104" y="3671"/>
                    <a:pt x="20436" y="3094"/>
                  </a:cubicBezTo>
                  <a:cubicBezTo>
                    <a:pt x="20767" y="2517"/>
                    <a:pt x="20908" y="2124"/>
                    <a:pt x="20989" y="1842"/>
                  </a:cubicBezTo>
                  <a:cubicBezTo>
                    <a:pt x="21069" y="1560"/>
                    <a:pt x="21089" y="1388"/>
                    <a:pt x="20989" y="1253"/>
                  </a:cubicBezTo>
                  <a:cubicBezTo>
                    <a:pt x="20888" y="1118"/>
                    <a:pt x="20667" y="1020"/>
                    <a:pt x="20255" y="1155"/>
                  </a:cubicBezTo>
                  <a:cubicBezTo>
                    <a:pt x="19842" y="1290"/>
                    <a:pt x="19239" y="1658"/>
                    <a:pt x="18696" y="2112"/>
                  </a:cubicBezTo>
                  <a:cubicBezTo>
                    <a:pt x="18153" y="2566"/>
                    <a:pt x="17670" y="3106"/>
                    <a:pt x="17198" y="3671"/>
                  </a:cubicBezTo>
                  <a:cubicBezTo>
                    <a:pt x="16725" y="4235"/>
                    <a:pt x="16262" y="4824"/>
                    <a:pt x="15770" y="5450"/>
                  </a:cubicBezTo>
                  <a:cubicBezTo>
                    <a:pt x="15277" y="6076"/>
                    <a:pt x="14754" y="6739"/>
                    <a:pt x="14372" y="7254"/>
                  </a:cubicBezTo>
                  <a:cubicBezTo>
                    <a:pt x="13990" y="7770"/>
                    <a:pt x="13748" y="8138"/>
                    <a:pt x="13598" y="8371"/>
                  </a:cubicBezTo>
                  <a:cubicBezTo>
                    <a:pt x="13447" y="8604"/>
                    <a:pt x="13386" y="8703"/>
                    <a:pt x="13417" y="8764"/>
                  </a:cubicBezTo>
                  <a:cubicBezTo>
                    <a:pt x="13447" y="8825"/>
                    <a:pt x="13567" y="8850"/>
                    <a:pt x="13899" y="8678"/>
                  </a:cubicBezTo>
                  <a:cubicBezTo>
                    <a:pt x="14231" y="8506"/>
                    <a:pt x="14774" y="8138"/>
                    <a:pt x="15327" y="7684"/>
                  </a:cubicBezTo>
                  <a:cubicBezTo>
                    <a:pt x="15880" y="7230"/>
                    <a:pt x="16443" y="6690"/>
                    <a:pt x="17047" y="6113"/>
                  </a:cubicBezTo>
                  <a:cubicBezTo>
                    <a:pt x="17650" y="5536"/>
                    <a:pt x="18294" y="4923"/>
                    <a:pt x="18827" y="4321"/>
                  </a:cubicBezTo>
                  <a:cubicBezTo>
                    <a:pt x="19360" y="3720"/>
                    <a:pt x="19782" y="3131"/>
                    <a:pt x="20043" y="2701"/>
                  </a:cubicBezTo>
                  <a:cubicBezTo>
                    <a:pt x="20305" y="2272"/>
                    <a:pt x="20405" y="2002"/>
                    <a:pt x="20436" y="1805"/>
                  </a:cubicBezTo>
                  <a:cubicBezTo>
                    <a:pt x="20466" y="1609"/>
                    <a:pt x="20426" y="1486"/>
                    <a:pt x="20104" y="1462"/>
                  </a:cubicBezTo>
                  <a:cubicBezTo>
                    <a:pt x="19782" y="1437"/>
                    <a:pt x="19179" y="1511"/>
                    <a:pt x="18595" y="1732"/>
                  </a:cubicBezTo>
                  <a:cubicBezTo>
                    <a:pt x="18012" y="1953"/>
                    <a:pt x="17449" y="2321"/>
                    <a:pt x="16866" y="2787"/>
                  </a:cubicBezTo>
                  <a:cubicBezTo>
                    <a:pt x="16283" y="3254"/>
                    <a:pt x="15679" y="3818"/>
                    <a:pt x="15056" y="4444"/>
                  </a:cubicBezTo>
                  <a:cubicBezTo>
                    <a:pt x="14432" y="5070"/>
                    <a:pt x="13789" y="5757"/>
                    <a:pt x="13175" y="6432"/>
                  </a:cubicBezTo>
                  <a:cubicBezTo>
                    <a:pt x="12562" y="7107"/>
                    <a:pt x="11979" y="7770"/>
                    <a:pt x="11556" y="8273"/>
                  </a:cubicBezTo>
                  <a:cubicBezTo>
                    <a:pt x="11134" y="8776"/>
                    <a:pt x="10872" y="9120"/>
                    <a:pt x="10712" y="9341"/>
                  </a:cubicBezTo>
                  <a:cubicBezTo>
                    <a:pt x="10551" y="9562"/>
                    <a:pt x="10490" y="9660"/>
                    <a:pt x="10520" y="9709"/>
                  </a:cubicBezTo>
                  <a:cubicBezTo>
                    <a:pt x="10551" y="9758"/>
                    <a:pt x="10671" y="9758"/>
                    <a:pt x="11023" y="9549"/>
                  </a:cubicBezTo>
                  <a:cubicBezTo>
                    <a:pt x="11375" y="9341"/>
                    <a:pt x="11958" y="8924"/>
                    <a:pt x="12552" y="8384"/>
                  </a:cubicBezTo>
                  <a:cubicBezTo>
                    <a:pt x="13145" y="7844"/>
                    <a:pt x="13748" y="7181"/>
                    <a:pt x="14342" y="6530"/>
                  </a:cubicBezTo>
                  <a:cubicBezTo>
                    <a:pt x="14935" y="5880"/>
                    <a:pt x="15518" y="5242"/>
                    <a:pt x="16031" y="4591"/>
                  </a:cubicBezTo>
                  <a:cubicBezTo>
                    <a:pt x="16544" y="3941"/>
                    <a:pt x="16986" y="3278"/>
                    <a:pt x="17248" y="2787"/>
                  </a:cubicBezTo>
                  <a:cubicBezTo>
                    <a:pt x="17509" y="2296"/>
                    <a:pt x="17590" y="1977"/>
                    <a:pt x="17590" y="1769"/>
                  </a:cubicBezTo>
                  <a:cubicBezTo>
                    <a:pt x="17590" y="1560"/>
                    <a:pt x="17509" y="1462"/>
                    <a:pt x="17218" y="1462"/>
                  </a:cubicBezTo>
                  <a:cubicBezTo>
                    <a:pt x="16926" y="1462"/>
                    <a:pt x="16423" y="1560"/>
                    <a:pt x="15830" y="1891"/>
                  </a:cubicBezTo>
                  <a:cubicBezTo>
                    <a:pt x="15237" y="2223"/>
                    <a:pt x="14553" y="2787"/>
                    <a:pt x="13939" y="3339"/>
                  </a:cubicBezTo>
                  <a:cubicBezTo>
                    <a:pt x="13326" y="3892"/>
                    <a:pt x="12783" y="4432"/>
                    <a:pt x="12240" y="5009"/>
                  </a:cubicBezTo>
                  <a:cubicBezTo>
                    <a:pt x="11697" y="5585"/>
                    <a:pt x="11154" y="6199"/>
                    <a:pt x="10742" y="6690"/>
                  </a:cubicBezTo>
                  <a:cubicBezTo>
                    <a:pt x="10329" y="7181"/>
                    <a:pt x="10048" y="7549"/>
                    <a:pt x="9877" y="7782"/>
                  </a:cubicBezTo>
                  <a:cubicBezTo>
                    <a:pt x="9706" y="8015"/>
                    <a:pt x="9646" y="8114"/>
                    <a:pt x="9696" y="8138"/>
                  </a:cubicBezTo>
                  <a:cubicBezTo>
                    <a:pt x="9746" y="8163"/>
                    <a:pt x="9907" y="8114"/>
                    <a:pt x="10299" y="7807"/>
                  </a:cubicBezTo>
                  <a:cubicBezTo>
                    <a:pt x="10691" y="7500"/>
                    <a:pt x="11315" y="6935"/>
                    <a:pt x="11948" y="6334"/>
                  </a:cubicBezTo>
                  <a:cubicBezTo>
                    <a:pt x="12582" y="5733"/>
                    <a:pt x="13226" y="5094"/>
                    <a:pt x="13849" y="4469"/>
                  </a:cubicBezTo>
                  <a:cubicBezTo>
                    <a:pt x="14472" y="3843"/>
                    <a:pt x="15076" y="3229"/>
                    <a:pt x="15609" y="2640"/>
                  </a:cubicBezTo>
                  <a:cubicBezTo>
                    <a:pt x="16142" y="2051"/>
                    <a:pt x="16604" y="1486"/>
                    <a:pt x="16856" y="1143"/>
                  </a:cubicBezTo>
                  <a:cubicBezTo>
                    <a:pt x="17107" y="799"/>
                    <a:pt x="17147" y="676"/>
                    <a:pt x="17087" y="615"/>
                  </a:cubicBezTo>
                  <a:cubicBezTo>
                    <a:pt x="17027" y="554"/>
                    <a:pt x="16866" y="554"/>
                    <a:pt x="16433" y="774"/>
                  </a:cubicBezTo>
                  <a:cubicBezTo>
                    <a:pt x="16001" y="995"/>
                    <a:pt x="15297" y="1437"/>
                    <a:pt x="14653" y="1916"/>
                  </a:cubicBezTo>
                  <a:cubicBezTo>
                    <a:pt x="14010" y="2394"/>
                    <a:pt x="13427" y="2910"/>
                    <a:pt x="12864" y="3425"/>
                  </a:cubicBezTo>
                  <a:cubicBezTo>
                    <a:pt x="12300" y="3941"/>
                    <a:pt x="11757" y="4456"/>
                    <a:pt x="11154" y="5033"/>
                  </a:cubicBezTo>
                  <a:cubicBezTo>
                    <a:pt x="10551" y="5610"/>
                    <a:pt x="9887" y="6248"/>
                    <a:pt x="9424" y="6714"/>
                  </a:cubicBezTo>
                  <a:cubicBezTo>
                    <a:pt x="8962" y="7181"/>
                    <a:pt x="8700" y="7475"/>
                    <a:pt x="8529" y="7659"/>
                  </a:cubicBezTo>
                  <a:cubicBezTo>
                    <a:pt x="8358" y="7844"/>
                    <a:pt x="8278" y="7917"/>
                    <a:pt x="8288" y="7942"/>
                  </a:cubicBezTo>
                  <a:cubicBezTo>
                    <a:pt x="8298" y="7966"/>
                    <a:pt x="8399" y="7942"/>
                    <a:pt x="8720" y="7672"/>
                  </a:cubicBezTo>
                  <a:cubicBezTo>
                    <a:pt x="9042" y="7402"/>
                    <a:pt x="9585" y="6886"/>
                    <a:pt x="10148" y="6334"/>
                  </a:cubicBezTo>
                  <a:cubicBezTo>
                    <a:pt x="10712" y="5782"/>
                    <a:pt x="11295" y="5193"/>
                    <a:pt x="11898" y="4567"/>
                  </a:cubicBezTo>
                  <a:cubicBezTo>
                    <a:pt x="12502" y="3941"/>
                    <a:pt x="13125" y="3278"/>
                    <a:pt x="13608" y="2714"/>
                  </a:cubicBezTo>
                  <a:cubicBezTo>
                    <a:pt x="14090" y="2149"/>
                    <a:pt x="14432" y="1683"/>
                    <a:pt x="14633" y="1388"/>
                  </a:cubicBezTo>
                  <a:cubicBezTo>
                    <a:pt x="14834" y="1094"/>
                    <a:pt x="14895" y="971"/>
                    <a:pt x="14935" y="848"/>
                  </a:cubicBezTo>
                  <a:cubicBezTo>
                    <a:pt x="14975" y="725"/>
                    <a:pt x="14995" y="603"/>
                    <a:pt x="14915" y="541"/>
                  </a:cubicBezTo>
                  <a:cubicBezTo>
                    <a:pt x="14834" y="480"/>
                    <a:pt x="14653" y="480"/>
                    <a:pt x="14291" y="615"/>
                  </a:cubicBezTo>
                  <a:cubicBezTo>
                    <a:pt x="13929" y="750"/>
                    <a:pt x="13386" y="1020"/>
                    <a:pt x="12813" y="1413"/>
                  </a:cubicBezTo>
                  <a:cubicBezTo>
                    <a:pt x="12240" y="1805"/>
                    <a:pt x="11637" y="2321"/>
                    <a:pt x="11003" y="2934"/>
                  </a:cubicBezTo>
                  <a:cubicBezTo>
                    <a:pt x="10370" y="3548"/>
                    <a:pt x="9706" y="4260"/>
                    <a:pt x="9062" y="5009"/>
                  </a:cubicBezTo>
                  <a:cubicBezTo>
                    <a:pt x="8419" y="5757"/>
                    <a:pt x="7795" y="6543"/>
                    <a:pt x="7242" y="7230"/>
                  </a:cubicBezTo>
                  <a:cubicBezTo>
                    <a:pt x="6689" y="7917"/>
                    <a:pt x="6207" y="8506"/>
                    <a:pt x="5925" y="8850"/>
                  </a:cubicBezTo>
                  <a:cubicBezTo>
                    <a:pt x="5643" y="9194"/>
                    <a:pt x="5563" y="9292"/>
                    <a:pt x="5583" y="9292"/>
                  </a:cubicBezTo>
                  <a:cubicBezTo>
                    <a:pt x="5603" y="9292"/>
                    <a:pt x="5724" y="9194"/>
                    <a:pt x="6026" y="8874"/>
                  </a:cubicBezTo>
                  <a:cubicBezTo>
                    <a:pt x="6327" y="8555"/>
                    <a:pt x="6810" y="8015"/>
                    <a:pt x="7363" y="7365"/>
                  </a:cubicBezTo>
                  <a:cubicBezTo>
                    <a:pt x="7916" y="6714"/>
                    <a:pt x="8539" y="5954"/>
                    <a:pt x="9123" y="5266"/>
                  </a:cubicBezTo>
                  <a:cubicBezTo>
                    <a:pt x="9706" y="4579"/>
                    <a:pt x="10249" y="3965"/>
                    <a:pt x="10701" y="3438"/>
                  </a:cubicBezTo>
                  <a:cubicBezTo>
                    <a:pt x="11154" y="2910"/>
                    <a:pt x="11516" y="2468"/>
                    <a:pt x="11737" y="2186"/>
                  </a:cubicBezTo>
                  <a:cubicBezTo>
                    <a:pt x="11958" y="1904"/>
                    <a:pt x="12039" y="1781"/>
                    <a:pt x="12039" y="1683"/>
                  </a:cubicBezTo>
                  <a:cubicBezTo>
                    <a:pt x="12039" y="1584"/>
                    <a:pt x="11958" y="1511"/>
                    <a:pt x="11677" y="1634"/>
                  </a:cubicBezTo>
                  <a:cubicBezTo>
                    <a:pt x="11395" y="1756"/>
                    <a:pt x="10913" y="2075"/>
                    <a:pt x="10390" y="2505"/>
                  </a:cubicBezTo>
                  <a:cubicBezTo>
                    <a:pt x="9867" y="2934"/>
                    <a:pt x="9304" y="3474"/>
                    <a:pt x="8751" y="4051"/>
                  </a:cubicBezTo>
                  <a:cubicBezTo>
                    <a:pt x="8198" y="4628"/>
                    <a:pt x="7655" y="5242"/>
                    <a:pt x="7091" y="5855"/>
                  </a:cubicBezTo>
                  <a:cubicBezTo>
                    <a:pt x="6528" y="6469"/>
                    <a:pt x="5945" y="7083"/>
                    <a:pt x="5613" y="7439"/>
                  </a:cubicBezTo>
                  <a:cubicBezTo>
                    <a:pt x="5281" y="7794"/>
                    <a:pt x="5201" y="7893"/>
                    <a:pt x="5070" y="8028"/>
                  </a:cubicBezTo>
                  <a:cubicBezTo>
                    <a:pt x="4939" y="8163"/>
                    <a:pt x="4758" y="8334"/>
                    <a:pt x="4748" y="8310"/>
                  </a:cubicBezTo>
                  <a:cubicBezTo>
                    <a:pt x="4738" y="8285"/>
                    <a:pt x="4899" y="8064"/>
                    <a:pt x="5211" y="7647"/>
                  </a:cubicBezTo>
                  <a:cubicBezTo>
                    <a:pt x="5523" y="7230"/>
                    <a:pt x="5985" y="6616"/>
                    <a:pt x="6508" y="5917"/>
                  </a:cubicBezTo>
                  <a:cubicBezTo>
                    <a:pt x="7031" y="5217"/>
                    <a:pt x="7614" y="4432"/>
                    <a:pt x="8188" y="3695"/>
                  </a:cubicBezTo>
                  <a:cubicBezTo>
                    <a:pt x="8761" y="2959"/>
                    <a:pt x="9324" y="2272"/>
                    <a:pt x="9676" y="1842"/>
                  </a:cubicBezTo>
                  <a:cubicBezTo>
                    <a:pt x="10028" y="1413"/>
                    <a:pt x="10169" y="1241"/>
                    <a:pt x="10279" y="1081"/>
                  </a:cubicBezTo>
                  <a:cubicBezTo>
                    <a:pt x="10390" y="922"/>
                    <a:pt x="10470" y="774"/>
                    <a:pt x="10440" y="701"/>
                  </a:cubicBezTo>
                  <a:cubicBezTo>
                    <a:pt x="10410" y="627"/>
                    <a:pt x="10269" y="627"/>
                    <a:pt x="9857" y="860"/>
                  </a:cubicBezTo>
                  <a:cubicBezTo>
                    <a:pt x="9445" y="1094"/>
                    <a:pt x="8761" y="1560"/>
                    <a:pt x="8127" y="2075"/>
                  </a:cubicBezTo>
                  <a:cubicBezTo>
                    <a:pt x="7494" y="2591"/>
                    <a:pt x="6910" y="3155"/>
                    <a:pt x="6327" y="3769"/>
                  </a:cubicBezTo>
                  <a:cubicBezTo>
                    <a:pt x="5744" y="4383"/>
                    <a:pt x="5161" y="5045"/>
                    <a:pt x="4728" y="5512"/>
                  </a:cubicBezTo>
                  <a:cubicBezTo>
                    <a:pt x="4296" y="5978"/>
                    <a:pt x="4014" y="6248"/>
                    <a:pt x="3813" y="6444"/>
                  </a:cubicBezTo>
                  <a:cubicBezTo>
                    <a:pt x="3612" y="6641"/>
                    <a:pt x="3491" y="6764"/>
                    <a:pt x="3481" y="6776"/>
                  </a:cubicBezTo>
                  <a:cubicBezTo>
                    <a:pt x="3471" y="6788"/>
                    <a:pt x="3572" y="6690"/>
                    <a:pt x="3894" y="6309"/>
                  </a:cubicBezTo>
                  <a:cubicBezTo>
                    <a:pt x="4215" y="5929"/>
                    <a:pt x="4758" y="5266"/>
                    <a:pt x="5312" y="4579"/>
                  </a:cubicBezTo>
                  <a:cubicBezTo>
                    <a:pt x="5865" y="3892"/>
                    <a:pt x="6428" y="3180"/>
                    <a:pt x="6890" y="2566"/>
                  </a:cubicBezTo>
                  <a:cubicBezTo>
                    <a:pt x="7353" y="1953"/>
                    <a:pt x="7715" y="1437"/>
                    <a:pt x="7916" y="1106"/>
                  </a:cubicBezTo>
                  <a:cubicBezTo>
                    <a:pt x="8117" y="774"/>
                    <a:pt x="8157" y="627"/>
                    <a:pt x="8087" y="541"/>
                  </a:cubicBezTo>
                  <a:cubicBezTo>
                    <a:pt x="8017" y="455"/>
                    <a:pt x="7836" y="431"/>
                    <a:pt x="7474" y="615"/>
                  </a:cubicBezTo>
                  <a:cubicBezTo>
                    <a:pt x="7112" y="799"/>
                    <a:pt x="6569" y="1192"/>
                    <a:pt x="6015" y="1695"/>
                  </a:cubicBezTo>
                  <a:cubicBezTo>
                    <a:pt x="5462" y="2198"/>
                    <a:pt x="4899" y="2812"/>
                    <a:pt x="4487" y="3290"/>
                  </a:cubicBezTo>
                  <a:cubicBezTo>
                    <a:pt x="4075" y="3769"/>
                    <a:pt x="3813" y="4113"/>
                    <a:pt x="3642" y="4346"/>
                  </a:cubicBezTo>
                  <a:cubicBezTo>
                    <a:pt x="3471" y="4579"/>
                    <a:pt x="3391" y="4702"/>
                    <a:pt x="3421" y="4726"/>
                  </a:cubicBezTo>
                  <a:cubicBezTo>
                    <a:pt x="3451" y="4751"/>
                    <a:pt x="3592" y="4677"/>
                    <a:pt x="3894" y="4358"/>
                  </a:cubicBezTo>
                  <a:cubicBezTo>
                    <a:pt x="4195" y="4039"/>
                    <a:pt x="4658" y="3474"/>
                    <a:pt x="5100" y="2898"/>
                  </a:cubicBezTo>
                  <a:cubicBezTo>
                    <a:pt x="5543" y="2321"/>
                    <a:pt x="5965" y="1732"/>
                    <a:pt x="6227" y="1339"/>
                  </a:cubicBezTo>
                  <a:cubicBezTo>
                    <a:pt x="6488" y="946"/>
                    <a:pt x="6589" y="750"/>
                    <a:pt x="6659" y="566"/>
                  </a:cubicBezTo>
                  <a:cubicBezTo>
                    <a:pt x="6729" y="382"/>
                    <a:pt x="6770" y="210"/>
                    <a:pt x="6739" y="112"/>
                  </a:cubicBezTo>
                  <a:cubicBezTo>
                    <a:pt x="6709" y="14"/>
                    <a:pt x="6609" y="-11"/>
                    <a:pt x="6317" y="124"/>
                  </a:cubicBezTo>
                  <a:cubicBezTo>
                    <a:pt x="6026" y="259"/>
                    <a:pt x="5543" y="554"/>
                    <a:pt x="5020" y="1020"/>
                  </a:cubicBezTo>
                  <a:cubicBezTo>
                    <a:pt x="4497" y="1486"/>
                    <a:pt x="3934" y="2124"/>
                    <a:pt x="3421" y="2750"/>
                  </a:cubicBezTo>
                  <a:cubicBezTo>
                    <a:pt x="2908" y="3376"/>
                    <a:pt x="2446" y="3990"/>
                    <a:pt x="2184" y="4358"/>
                  </a:cubicBezTo>
                  <a:cubicBezTo>
                    <a:pt x="1923" y="4726"/>
                    <a:pt x="1862" y="4849"/>
                    <a:pt x="1893" y="4874"/>
                  </a:cubicBezTo>
                  <a:cubicBezTo>
                    <a:pt x="1923" y="4898"/>
                    <a:pt x="2043" y="4824"/>
                    <a:pt x="2305" y="4530"/>
                  </a:cubicBezTo>
                  <a:cubicBezTo>
                    <a:pt x="2566" y="4235"/>
                    <a:pt x="2969" y="3720"/>
                    <a:pt x="3351" y="3192"/>
                  </a:cubicBezTo>
                  <a:cubicBezTo>
                    <a:pt x="3733" y="2664"/>
                    <a:pt x="4095" y="2124"/>
                    <a:pt x="4326" y="1756"/>
                  </a:cubicBezTo>
                  <a:cubicBezTo>
                    <a:pt x="4557" y="1388"/>
                    <a:pt x="4658" y="1192"/>
                    <a:pt x="4708" y="1008"/>
                  </a:cubicBezTo>
                  <a:cubicBezTo>
                    <a:pt x="4758" y="824"/>
                    <a:pt x="4758" y="652"/>
                    <a:pt x="4698" y="541"/>
                  </a:cubicBezTo>
                  <a:cubicBezTo>
                    <a:pt x="4638" y="431"/>
                    <a:pt x="4517" y="382"/>
                    <a:pt x="4236" y="468"/>
                  </a:cubicBezTo>
                  <a:cubicBezTo>
                    <a:pt x="3954" y="554"/>
                    <a:pt x="3512" y="774"/>
                    <a:pt x="3129" y="1069"/>
                  </a:cubicBezTo>
                  <a:cubicBezTo>
                    <a:pt x="2747" y="1364"/>
                    <a:pt x="2426" y="1732"/>
                    <a:pt x="2245" y="1977"/>
                  </a:cubicBezTo>
                  <a:cubicBezTo>
                    <a:pt x="2064" y="2223"/>
                    <a:pt x="2023" y="2345"/>
                    <a:pt x="2053" y="2382"/>
                  </a:cubicBezTo>
                  <a:cubicBezTo>
                    <a:pt x="2084" y="2419"/>
                    <a:pt x="2184" y="2370"/>
                    <a:pt x="2345" y="2149"/>
                  </a:cubicBezTo>
                  <a:cubicBezTo>
                    <a:pt x="2506" y="1928"/>
                    <a:pt x="2727" y="1535"/>
                    <a:pt x="2878" y="1229"/>
                  </a:cubicBezTo>
                  <a:cubicBezTo>
                    <a:pt x="3029" y="922"/>
                    <a:pt x="3109" y="701"/>
                    <a:pt x="3099" y="639"/>
                  </a:cubicBezTo>
                  <a:cubicBezTo>
                    <a:pt x="3089" y="578"/>
                    <a:pt x="2989" y="676"/>
                    <a:pt x="2717" y="1069"/>
                  </a:cubicBezTo>
                  <a:cubicBezTo>
                    <a:pt x="2446" y="1462"/>
                    <a:pt x="2003" y="2149"/>
                    <a:pt x="1712" y="2603"/>
                  </a:cubicBezTo>
                  <a:cubicBezTo>
                    <a:pt x="1420" y="3057"/>
                    <a:pt x="1279" y="3278"/>
                    <a:pt x="1169" y="3487"/>
                  </a:cubicBezTo>
                  <a:cubicBezTo>
                    <a:pt x="1058" y="3695"/>
                    <a:pt x="977" y="3892"/>
                    <a:pt x="998" y="3953"/>
                  </a:cubicBezTo>
                  <a:cubicBezTo>
                    <a:pt x="1018" y="4014"/>
                    <a:pt x="1138" y="3941"/>
                    <a:pt x="1400" y="3646"/>
                  </a:cubicBezTo>
                  <a:cubicBezTo>
                    <a:pt x="1661" y="3352"/>
                    <a:pt x="2064" y="2836"/>
                    <a:pt x="2426" y="2309"/>
                  </a:cubicBezTo>
                  <a:cubicBezTo>
                    <a:pt x="2788" y="1781"/>
                    <a:pt x="3109" y="1241"/>
                    <a:pt x="3280" y="897"/>
                  </a:cubicBezTo>
                  <a:cubicBezTo>
                    <a:pt x="3451" y="554"/>
                    <a:pt x="3471" y="406"/>
                    <a:pt x="3431" y="333"/>
                  </a:cubicBezTo>
                  <a:cubicBezTo>
                    <a:pt x="3391" y="259"/>
                    <a:pt x="3290" y="259"/>
                    <a:pt x="3019" y="468"/>
                  </a:cubicBezTo>
                  <a:cubicBezTo>
                    <a:pt x="2747" y="676"/>
                    <a:pt x="2305" y="1094"/>
                    <a:pt x="1883" y="1621"/>
                  </a:cubicBezTo>
                  <a:cubicBezTo>
                    <a:pt x="1460" y="2149"/>
                    <a:pt x="1058" y="2787"/>
                    <a:pt x="776" y="3339"/>
                  </a:cubicBezTo>
                  <a:cubicBezTo>
                    <a:pt x="495" y="3892"/>
                    <a:pt x="334" y="4358"/>
                    <a:pt x="243" y="4653"/>
                  </a:cubicBezTo>
                  <a:cubicBezTo>
                    <a:pt x="153" y="4947"/>
                    <a:pt x="133" y="5070"/>
                    <a:pt x="183" y="5131"/>
                  </a:cubicBezTo>
                  <a:cubicBezTo>
                    <a:pt x="233" y="5193"/>
                    <a:pt x="354" y="5193"/>
                    <a:pt x="615" y="4935"/>
                  </a:cubicBezTo>
                  <a:cubicBezTo>
                    <a:pt x="877" y="4677"/>
                    <a:pt x="1279" y="4162"/>
                    <a:pt x="1671" y="3548"/>
                  </a:cubicBezTo>
                  <a:cubicBezTo>
                    <a:pt x="2064" y="2934"/>
                    <a:pt x="2446" y="2223"/>
                    <a:pt x="2687" y="1658"/>
                  </a:cubicBezTo>
                  <a:cubicBezTo>
                    <a:pt x="2928" y="1094"/>
                    <a:pt x="3029" y="676"/>
                    <a:pt x="3069" y="406"/>
                  </a:cubicBezTo>
                  <a:cubicBezTo>
                    <a:pt x="3109" y="136"/>
                    <a:pt x="3089" y="14"/>
                    <a:pt x="3009" y="1"/>
                  </a:cubicBezTo>
                  <a:cubicBezTo>
                    <a:pt x="2928" y="-11"/>
                    <a:pt x="2788" y="87"/>
                    <a:pt x="2526" y="504"/>
                  </a:cubicBezTo>
                  <a:cubicBezTo>
                    <a:pt x="2265" y="922"/>
                    <a:pt x="1883" y="1658"/>
                    <a:pt x="1531" y="2468"/>
                  </a:cubicBezTo>
                  <a:cubicBezTo>
                    <a:pt x="1179" y="3278"/>
                    <a:pt x="857" y="4162"/>
                    <a:pt x="615" y="4996"/>
                  </a:cubicBezTo>
                  <a:cubicBezTo>
                    <a:pt x="374" y="5831"/>
                    <a:pt x="213" y="6616"/>
                    <a:pt x="133" y="7132"/>
                  </a:cubicBezTo>
                  <a:cubicBezTo>
                    <a:pt x="52" y="7647"/>
                    <a:pt x="52" y="7893"/>
                    <a:pt x="72" y="8077"/>
                  </a:cubicBezTo>
                  <a:cubicBezTo>
                    <a:pt x="93" y="8261"/>
                    <a:pt x="133" y="8384"/>
                    <a:pt x="203" y="8445"/>
                  </a:cubicBezTo>
                  <a:cubicBezTo>
                    <a:pt x="274" y="8506"/>
                    <a:pt x="374" y="8506"/>
                    <a:pt x="636" y="8322"/>
                  </a:cubicBezTo>
                  <a:cubicBezTo>
                    <a:pt x="897" y="8138"/>
                    <a:pt x="1319" y="7770"/>
                    <a:pt x="1701" y="7304"/>
                  </a:cubicBezTo>
                  <a:cubicBezTo>
                    <a:pt x="2084" y="6837"/>
                    <a:pt x="2426" y="6273"/>
                    <a:pt x="2717" y="5733"/>
                  </a:cubicBezTo>
                  <a:cubicBezTo>
                    <a:pt x="3009" y="5193"/>
                    <a:pt x="3250" y="4677"/>
                    <a:pt x="3401" y="4321"/>
                  </a:cubicBezTo>
                  <a:cubicBezTo>
                    <a:pt x="3552" y="3965"/>
                    <a:pt x="3612" y="3769"/>
                    <a:pt x="3602" y="3720"/>
                  </a:cubicBezTo>
                  <a:cubicBezTo>
                    <a:pt x="3592" y="3671"/>
                    <a:pt x="3512" y="3769"/>
                    <a:pt x="3320" y="4186"/>
                  </a:cubicBezTo>
                  <a:cubicBezTo>
                    <a:pt x="3129" y="4604"/>
                    <a:pt x="2828" y="5340"/>
                    <a:pt x="2536" y="6076"/>
                  </a:cubicBezTo>
                  <a:cubicBezTo>
                    <a:pt x="2245" y="6813"/>
                    <a:pt x="1963" y="7549"/>
                    <a:pt x="1691" y="8347"/>
                  </a:cubicBezTo>
                  <a:cubicBezTo>
                    <a:pt x="1420" y="9144"/>
                    <a:pt x="1158" y="10004"/>
                    <a:pt x="897" y="10924"/>
                  </a:cubicBezTo>
                  <a:cubicBezTo>
                    <a:pt x="636" y="11844"/>
                    <a:pt x="374" y="12826"/>
                    <a:pt x="223" y="13452"/>
                  </a:cubicBezTo>
                  <a:cubicBezTo>
                    <a:pt x="72" y="14078"/>
                    <a:pt x="32" y="14348"/>
                    <a:pt x="12" y="14544"/>
                  </a:cubicBezTo>
                  <a:cubicBezTo>
                    <a:pt x="-8" y="14741"/>
                    <a:pt x="-8" y="14864"/>
                    <a:pt x="52" y="14900"/>
                  </a:cubicBezTo>
                  <a:cubicBezTo>
                    <a:pt x="113" y="14937"/>
                    <a:pt x="233" y="14888"/>
                    <a:pt x="465" y="14520"/>
                  </a:cubicBezTo>
                  <a:cubicBezTo>
                    <a:pt x="696" y="14152"/>
                    <a:pt x="1038" y="13464"/>
                    <a:pt x="1370" y="12728"/>
                  </a:cubicBezTo>
                  <a:cubicBezTo>
                    <a:pt x="1701" y="11992"/>
                    <a:pt x="2023" y="11206"/>
                    <a:pt x="2305" y="10433"/>
                  </a:cubicBezTo>
                  <a:cubicBezTo>
                    <a:pt x="2586" y="9660"/>
                    <a:pt x="2828" y="8899"/>
                    <a:pt x="3029" y="8249"/>
                  </a:cubicBezTo>
                  <a:cubicBezTo>
                    <a:pt x="3230" y="7598"/>
                    <a:pt x="3391" y="7058"/>
                    <a:pt x="3491" y="6690"/>
                  </a:cubicBezTo>
                  <a:cubicBezTo>
                    <a:pt x="3592" y="6322"/>
                    <a:pt x="3632" y="6125"/>
                    <a:pt x="3602" y="6064"/>
                  </a:cubicBezTo>
                  <a:cubicBezTo>
                    <a:pt x="3572" y="6003"/>
                    <a:pt x="3471" y="6076"/>
                    <a:pt x="3270" y="6506"/>
                  </a:cubicBezTo>
                  <a:cubicBezTo>
                    <a:pt x="3069" y="6935"/>
                    <a:pt x="2767" y="7721"/>
                    <a:pt x="2476" y="8592"/>
                  </a:cubicBezTo>
                  <a:cubicBezTo>
                    <a:pt x="2184" y="9464"/>
                    <a:pt x="1903" y="10421"/>
                    <a:pt x="1651" y="11403"/>
                  </a:cubicBezTo>
                  <a:cubicBezTo>
                    <a:pt x="1400" y="12384"/>
                    <a:pt x="1179" y="13391"/>
                    <a:pt x="1048" y="14029"/>
                  </a:cubicBezTo>
                  <a:cubicBezTo>
                    <a:pt x="917" y="14667"/>
                    <a:pt x="877" y="14937"/>
                    <a:pt x="867" y="15170"/>
                  </a:cubicBezTo>
                  <a:cubicBezTo>
                    <a:pt x="857" y="15404"/>
                    <a:pt x="877" y="15600"/>
                    <a:pt x="937" y="15674"/>
                  </a:cubicBezTo>
                  <a:cubicBezTo>
                    <a:pt x="998" y="15747"/>
                    <a:pt x="1098" y="15698"/>
                    <a:pt x="1319" y="15318"/>
                  </a:cubicBezTo>
                  <a:cubicBezTo>
                    <a:pt x="1541" y="14937"/>
                    <a:pt x="1882" y="14225"/>
                    <a:pt x="2194" y="13391"/>
                  </a:cubicBezTo>
                  <a:cubicBezTo>
                    <a:pt x="2506" y="12556"/>
                    <a:pt x="2788" y="11599"/>
                    <a:pt x="2999" y="10850"/>
                  </a:cubicBezTo>
                  <a:cubicBezTo>
                    <a:pt x="3210" y="10102"/>
                    <a:pt x="3351" y="9562"/>
                    <a:pt x="3461" y="9132"/>
                  </a:cubicBezTo>
                  <a:cubicBezTo>
                    <a:pt x="3572" y="8703"/>
                    <a:pt x="3652" y="8384"/>
                    <a:pt x="3642" y="8298"/>
                  </a:cubicBezTo>
                  <a:cubicBezTo>
                    <a:pt x="3632" y="8212"/>
                    <a:pt x="3532" y="8359"/>
                    <a:pt x="3351" y="8862"/>
                  </a:cubicBezTo>
                  <a:cubicBezTo>
                    <a:pt x="3170" y="9365"/>
                    <a:pt x="2908" y="10224"/>
                    <a:pt x="2677" y="11071"/>
                  </a:cubicBezTo>
                  <a:cubicBezTo>
                    <a:pt x="2446" y="11918"/>
                    <a:pt x="2245" y="12753"/>
                    <a:pt x="2043" y="13612"/>
                  </a:cubicBezTo>
                  <a:cubicBezTo>
                    <a:pt x="1842" y="14471"/>
                    <a:pt x="1641" y="15354"/>
                    <a:pt x="1470" y="16250"/>
                  </a:cubicBezTo>
                  <a:cubicBezTo>
                    <a:pt x="1299" y="17146"/>
                    <a:pt x="1158" y="18054"/>
                    <a:pt x="1078" y="18570"/>
                  </a:cubicBezTo>
                  <a:cubicBezTo>
                    <a:pt x="998" y="19085"/>
                    <a:pt x="977" y="19208"/>
                    <a:pt x="967" y="19331"/>
                  </a:cubicBezTo>
                  <a:cubicBezTo>
                    <a:pt x="957" y="19454"/>
                    <a:pt x="957" y="19576"/>
                    <a:pt x="1008" y="19613"/>
                  </a:cubicBezTo>
                  <a:cubicBezTo>
                    <a:pt x="1058" y="19650"/>
                    <a:pt x="1158" y="19601"/>
                    <a:pt x="1370" y="19220"/>
                  </a:cubicBezTo>
                  <a:cubicBezTo>
                    <a:pt x="1581" y="18840"/>
                    <a:pt x="1903" y="18128"/>
                    <a:pt x="2194" y="17330"/>
                  </a:cubicBezTo>
                  <a:cubicBezTo>
                    <a:pt x="2486" y="16533"/>
                    <a:pt x="2747" y="15649"/>
                    <a:pt x="2999" y="14729"/>
                  </a:cubicBezTo>
                  <a:cubicBezTo>
                    <a:pt x="3250" y="13808"/>
                    <a:pt x="3491" y="12851"/>
                    <a:pt x="3703" y="11967"/>
                  </a:cubicBezTo>
                  <a:cubicBezTo>
                    <a:pt x="3914" y="11084"/>
                    <a:pt x="4095" y="10274"/>
                    <a:pt x="4195" y="9758"/>
                  </a:cubicBezTo>
                  <a:cubicBezTo>
                    <a:pt x="4296" y="9243"/>
                    <a:pt x="4316" y="9022"/>
                    <a:pt x="4276" y="8936"/>
                  </a:cubicBezTo>
                  <a:cubicBezTo>
                    <a:pt x="4236" y="8850"/>
                    <a:pt x="4135" y="8899"/>
                    <a:pt x="3954" y="9218"/>
                  </a:cubicBezTo>
                  <a:cubicBezTo>
                    <a:pt x="3773" y="9537"/>
                    <a:pt x="3512" y="10126"/>
                    <a:pt x="3280" y="10826"/>
                  </a:cubicBezTo>
                  <a:cubicBezTo>
                    <a:pt x="3049" y="11525"/>
                    <a:pt x="2848" y="12335"/>
                    <a:pt x="2647" y="13244"/>
                  </a:cubicBezTo>
                  <a:cubicBezTo>
                    <a:pt x="2446" y="14152"/>
                    <a:pt x="2245" y="15158"/>
                    <a:pt x="2064" y="16164"/>
                  </a:cubicBezTo>
                  <a:cubicBezTo>
                    <a:pt x="1883" y="17171"/>
                    <a:pt x="1722" y="18177"/>
                    <a:pt x="1601" y="18963"/>
                  </a:cubicBezTo>
                  <a:cubicBezTo>
                    <a:pt x="1480" y="19748"/>
                    <a:pt x="1400" y="20313"/>
                    <a:pt x="1370" y="20730"/>
                  </a:cubicBezTo>
                  <a:cubicBezTo>
                    <a:pt x="1339" y="21147"/>
                    <a:pt x="1360" y="21417"/>
                    <a:pt x="1450" y="21503"/>
                  </a:cubicBezTo>
                  <a:cubicBezTo>
                    <a:pt x="1541" y="21589"/>
                    <a:pt x="1701" y="21491"/>
                    <a:pt x="1913" y="21086"/>
                  </a:cubicBezTo>
                  <a:cubicBezTo>
                    <a:pt x="2124" y="20681"/>
                    <a:pt x="2385" y="19969"/>
                    <a:pt x="2617" y="19122"/>
                  </a:cubicBezTo>
                  <a:cubicBezTo>
                    <a:pt x="2848" y="18275"/>
                    <a:pt x="3049" y="17294"/>
                    <a:pt x="3250" y="16373"/>
                  </a:cubicBezTo>
                  <a:cubicBezTo>
                    <a:pt x="3451" y="15453"/>
                    <a:pt x="3652" y="14594"/>
                    <a:pt x="3773" y="14078"/>
                  </a:cubicBezTo>
                  <a:cubicBezTo>
                    <a:pt x="3894" y="13563"/>
                    <a:pt x="3934" y="13391"/>
                    <a:pt x="3914" y="13379"/>
                  </a:cubicBezTo>
                  <a:cubicBezTo>
                    <a:pt x="3894" y="13366"/>
                    <a:pt x="3813" y="13514"/>
                    <a:pt x="3652" y="14054"/>
                  </a:cubicBezTo>
                  <a:cubicBezTo>
                    <a:pt x="3491" y="14594"/>
                    <a:pt x="3250" y="15526"/>
                    <a:pt x="3059" y="16447"/>
                  </a:cubicBezTo>
                  <a:cubicBezTo>
                    <a:pt x="2868" y="17367"/>
                    <a:pt x="2727" y="18275"/>
                    <a:pt x="2637" y="19036"/>
                  </a:cubicBezTo>
                  <a:cubicBezTo>
                    <a:pt x="2546" y="19797"/>
                    <a:pt x="2506" y="20411"/>
                    <a:pt x="2506" y="20804"/>
                  </a:cubicBezTo>
                  <a:cubicBezTo>
                    <a:pt x="2506" y="21196"/>
                    <a:pt x="2546" y="21368"/>
                    <a:pt x="2617" y="21466"/>
                  </a:cubicBezTo>
                  <a:cubicBezTo>
                    <a:pt x="2687" y="21564"/>
                    <a:pt x="2788" y="21589"/>
                    <a:pt x="2989" y="21380"/>
                  </a:cubicBezTo>
                  <a:cubicBezTo>
                    <a:pt x="3190" y="21172"/>
                    <a:pt x="3491" y="20730"/>
                    <a:pt x="3773" y="20129"/>
                  </a:cubicBezTo>
                  <a:cubicBezTo>
                    <a:pt x="4055" y="19527"/>
                    <a:pt x="4316" y="18766"/>
                    <a:pt x="4537" y="17932"/>
                  </a:cubicBezTo>
                  <a:cubicBezTo>
                    <a:pt x="4758" y="17097"/>
                    <a:pt x="4939" y="16189"/>
                    <a:pt x="5100" y="15244"/>
                  </a:cubicBezTo>
                  <a:cubicBezTo>
                    <a:pt x="5261" y="14299"/>
                    <a:pt x="5402" y="13317"/>
                    <a:pt x="5513" y="12569"/>
                  </a:cubicBezTo>
                  <a:cubicBezTo>
                    <a:pt x="5623" y="11820"/>
                    <a:pt x="5704" y="11304"/>
                    <a:pt x="5754" y="10985"/>
                  </a:cubicBezTo>
                  <a:cubicBezTo>
                    <a:pt x="5804" y="10666"/>
                    <a:pt x="5824" y="10544"/>
                    <a:pt x="5804" y="10531"/>
                  </a:cubicBezTo>
                  <a:cubicBezTo>
                    <a:pt x="5784" y="10519"/>
                    <a:pt x="5724" y="10617"/>
                    <a:pt x="5603" y="11133"/>
                  </a:cubicBezTo>
                  <a:cubicBezTo>
                    <a:pt x="5483" y="11648"/>
                    <a:pt x="5301" y="12581"/>
                    <a:pt x="5141" y="13489"/>
                  </a:cubicBezTo>
                  <a:cubicBezTo>
                    <a:pt x="4980" y="14397"/>
                    <a:pt x="4839" y="15281"/>
                    <a:pt x="4758" y="15956"/>
                  </a:cubicBezTo>
                  <a:cubicBezTo>
                    <a:pt x="4678" y="16631"/>
                    <a:pt x="4658" y="17097"/>
                    <a:pt x="4678" y="17379"/>
                  </a:cubicBezTo>
                  <a:cubicBezTo>
                    <a:pt x="4698" y="17662"/>
                    <a:pt x="4758" y="17760"/>
                    <a:pt x="4839" y="17797"/>
                  </a:cubicBezTo>
                  <a:cubicBezTo>
                    <a:pt x="4919" y="17834"/>
                    <a:pt x="5020" y="17809"/>
                    <a:pt x="5221" y="17465"/>
                  </a:cubicBezTo>
                  <a:cubicBezTo>
                    <a:pt x="5422" y="17122"/>
                    <a:pt x="5724" y="16459"/>
                    <a:pt x="5945" y="15723"/>
                  </a:cubicBezTo>
                  <a:cubicBezTo>
                    <a:pt x="6166" y="14986"/>
                    <a:pt x="6307" y="14176"/>
                    <a:pt x="6448" y="13280"/>
                  </a:cubicBezTo>
                  <a:cubicBezTo>
                    <a:pt x="6589" y="12384"/>
                    <a:pt x="6729" y="11403"/>
                    <a:pt x="6850" y="10433"/>
                  </a:cubicBezTo>
                  <a:cubicBezTo>
                    <a:pt x="6971" y="9464"/>
                    <a:pt x="7071" y="8506"/>
                    <a:pt x="7122" y="7954"/>
                  </a:cubicBezTo>
                  <a:cubicBezTo>
                    <a:pt x="7172" y="7402"/>
                    <a:pt x="7172" y="7254"/>
                    <a:pt x="7122" y="7218"/>
                  </a:cubicBezTo>
                  <a:cubicBezTo>
                    <a:pt x="7071" y="7181"/>
                    <a:pt x="6971" y="7254"/>
                    <a:pt x="6790" y="7696"/>
                  </a:cubicBezTo>
                  <a:cubicBezTo>
                    <a:pt x="6609" y="8138"/>
                    <a:pt x="6347" y="8948"/>
                    <a:pt x="6126" y="9844"/>
                  </a:cubicBezTo>
                  <a:cubicBezTo>
                    <a:pt x="5905" y="10740"/>
                    <a:pt x="5724" y="11722"/>
                    <a:pt x="5563" y="12593"/>
                  </a:cubicBezTo>
                  <a:cubicBezTo>
                    <a:pt x="5402" y="13464"/>
                    <a:pt x="5261" y="14225"/>
                    <a:pt x="5141" y="15011"/>
                  </a:cubicBezTo>
                  <a:cubicBezTo>
                    <a:pt x="5020" y="15796"/>
                    <a:pt x="4919" y="16606"/>
                    <a:pt x="4829" y="17453"/>
                  </a:cubicBezTo>
                  <a:cubicBezTo>
                    <a:pt x="4738" y="18300"/>
                    <a:pt x="4658" y="19184"/>
                    <a:pt x="4628" y="19822"/>
                  </a:cubicBezTo>
                  <a:cubicBezTo>
                    <a:pt x="4598" y="20460"/>
                    <a:pt x="4618" y="20853"/>
                    <a:pt x="4688" y="21049"/>
                  </a:cubicBezTo>
                  <a:cubicBezTo>
                    <a:pt x="4758" y="21245"/>
                    <a:pt x="4879" y="21245"/>
                    <a:pt x="5131" y="20988"/>
                  </a:cubicBezTo>
                  <a:cubicBezTo>
                    <a:pt x="5382" y="20730"/>
                    <a:pt x="5764" y="20214"/>
                    <a:pt x="6066" y="19515"/>
                  </a:cubicBezTo>
                  <a:cubicBezTo>
                    <a:pt x="6367" y="18815"/>
                    <a:pt x="6589" y="17932"/>
                    <a:pt x="6780" y="17036"/>
                  </a:cubicBezTo>
                  <a:cubicBezTo>
                    <a:pt x="6971" y="16140"/>
                    <a:pt x="7132" y="15232"/>
                    <a:pt x="7283" y="14262"/>
                  </a:cubicBezTo>
                  <a:cubicBezTo>
                    <a:pt x="7433" y="13293"/>
                    <a:pt x="7574" y="12262"/>
                    <a:pt x="7705" y="11304"/>
                  </a:cubicBezTo>
                  <a:cubicBezTo>
                    <a:pt x="7836" y="10347"/>
                    <a:pt x="7956" y="9464"/>
                    <a:pt x="8007" y="8948"/>
                  </a:cubicBezTo>
                  <a:cubicBezTo>
                    <a:pt x="8057" y="8433"/>
                    <a:pt x="8037" y="8285"/>
                    <a:pt x="7976" y="8236"/>
                  </a:cubicBezTo>
                  <a:cubicBezTo>
                    <a:pt x="7916" y="8187"/>
                    <a:pt x="7815" y="8236"/>
                    <a:pt x="7645" y="8654"/>
                  </a:cubicBezTo>
                  <a:cubicBezTo>
                    <a:pt x="7474" y="9071"/>
                    <a:pt x="7232" y="9856"/>
                    <a:pt x="6991" y="10728"/>
                  </a:cubicBezTo>
                  <a:cubicBezTo>
                    <a:pt x="6750" y="11599"/>
                    <a:pt x="6508" y="12556"/>
                    <a:pt x="6327" y="13428"/>
                  </a:cubicBezTo>
                  <a:cubicBezTo>
                    <a:pt x="6146" y="14299"/>
                    <a:pt x="6026" y="15084"/>
                    <a:pt x="5975" y="15649"/>
                  </a:cubicBezTo>
                  <a:cubicBezTo>
                    <a:pt x="5925" y="16214"/>
                    <a:pt x="5945" y="16557"/>
                    <a:pt x="6005" y="16741"/>
                  </a:cubicBezTo>
                  <a:cubicBezTo>
                    <a:pt x="6066" y="16925"/>
                    <a:pt x="6166" y="16950"/>
                    <a:pt x="6418" y="16704"/>
                  </a:cubicBezTo>
                  <a:cubicBezTo>
                    <a:pt x="6669" y="16459"/>
                    <a:pt x="7071" y="15944"/>
                    <a:pt x="7393" y="15293"/>
                  </a:cubicBezTo>
                  <a:cubicBezTo>
                    <a:pt x="7715" y="14643"/>
                    <a:pt x="7956" y="13857"/>
                    <a:pt x="8167" y="13010"/>
                  </a:cubicBezTo>
                  <a:cubicBezTo>
                    <a:pt x="8379" y="12164"/>
                    <a:pt x="8560" y="11255"/>
                    <a:pt x="8741" y="10359"/>
                  </a:cubicBezTo>
                  <a:cubicBezTo>
                    <a:pt x="8922" y="9464"/>
                    <a:pt x="9103" y="8580"/>
                    <a:pt x="9203" y="8052"/>
                  </a:cubicBezTo>
                  <a:cubicBezTo>
                    <a:pt x="9304" y="7524"/>
                    <a:pt x="9324" y="7353"/>
                    <a:pt x="9334" y="7193"/>
                  </a:cubicBezTo>
                  <a:cubicBezTo>
                    <a:pt x="9344" y="7034"/>
                    <a:pt x="9344" y="6886"/>
                    <a:pt x="9274" y="6862"/>
                  </a:cubicBezTo>
                  <a:cubicBezTo>
                    <a:pt x="9203" y="6837"/>
                    <a:pt x="9062" y="6935"/>
                    <a:pt x="8831" y="7377"/>
                  </a:cubicBezTo>
                  <a:cubicBezTo>
                    <a:pt x="8600" y="7819"/>
                    <a:pt x="8278" y="8604"/>
                    <a:pt x="8007" y="9439"/>
                  </a:cubicBezTo>
                  <a:cubicBezTo>
                    <a:pt x="7735" y="10274"/>
                    <a:pt x="7514" y="11157"/>
                    <a:pt x="7313" y="12090"/>
                  </a:cubicBezTo>
                  <a:cubicBezTo>
                    <a:pt x="7112" y="13023"/>
                    <a:pt x="6931" y="14004"/>
                    <a:pt x="6800" y="14913"/>
                  </a:cubicBezTo>
                  <a:cubicBezTo>
                    <a:pt x="6669" y="15821"/>
                    <a:pt x="6589" y="16655"/>
                    <a:pt x="6639" y="17183"/>
                  </a:cubicBezTo>
                  <a:cubicBezTo>
                    <a:pt x="6689" y="17711"/>
                    <a:pt x="6870" y="17932"/>
                    <a:pt x="7202" y="17846"/>
                  </a:cubicBezTo>
                  <a:cubicBezTo>
                    <a:pt x="7534" y="17760"/>
                    <a:pt x="8017" y="17367"/>
                    <a:pt x="8449" y="16729"/>
                  </a:cubicBezTo>
                  <a:cubicBezTo>
                    <a:pt x="8881" y="16091"/>
                    <a:pt x="9264" y="15207"/>
                    <a:pt x="9575" y="14324"/>
                  </a:cubicBezTo>
                  <a:cubicBezTo>
                    <a:pt x="9887" y="13440"/>
                    <a:pt x="10128" y="12556"/>
                    <a:pt x="10329" y="11685"/>
                  </a:cubicBezTo>
                  <a:cubicBezTo>
                    <a:pt x="10531" y="10814"/>
                    <a:pt x="10691" y="9954"/>
                    <a:pt x="10802" y="9144"/>
                  </a:cubicBezTo>
                  <a:cubicBezTo>
                    <a:pt x="10913" y="8334"/>
                    <a:pt x="10973" y="7574"/>
                    <a:pt x="11003" y="7107"/>
                  </a:cubicBezTo>
                  <a:cubicBezTo>
                    <a:pt x="11033" y="6641"/>
                    <a:pt x="11033" y="6469"/>
                    <a:pt x="10983" y="6346"/>
                  </a:cubicBezTo>
                  <a:cubicBezTo>
                    <a:pt x="10933" y="6224"/>
                    <a:pt x="10832" y="6150"/>
                    <a:pt x="10641" y="6285"/>
                  </a:cubicBezTo>
                  <a:cubicBezTo>
                    <a:pt x="10450" y="6420"/>
                    <a:pt x="10169" y="6764"/>
                    <a:pt x="9897" y="7279"/>
                  </a:cubicBezTo>
                  <a:cubicBezTo>
                    <a:pt x="9626" y="7794"/>
                    <a:pt x="9364" y="8482"/>
                    <a:pt x="9143" y="9169"/>
                  </a:cubicBezTo>
                  <a:cubicBezTo>
                    <a:pt x="8922" y="9856"/>
                    <a:pt x="8741" y="10544"/>
                    <a:pt x="8580" y="11268"/>
                  </a:cubicBezTo>
                  <a:cubicBezTo>
                    <a:pt x="8419" y="11992"/>
                    <a:pt x="8278" y="12753"/>
                    <a:pt x="8117" y="13661"/>
                  </a:cubicBezTo>
                  <a:cubicBezTo>
                    <a:pt x="7956" y="14569"/>
                    <a:pt x="7775" y="15624"/>
                    <a:pt x="7685" y="16520"/>
                  </a:cubicBezTo>
                  <a:cubicBezTo>
                    <a:pt x="7594" y="17416"/>
                    <a:pt x="7594" y="18153"/>
                    <a:pt x="7614" y="18582"/>
                  </a:cubicBezTo>
                  <a:cubicBezTo>
                    <a:pt x="7634" y="19012"/>
                    <a:pt x="7675" y="19134"/>
                    <a:pt x="7755" y="19220"/>
                  </a:cubicBezTo>
                  <a:cubicBezTo>
                    <a:pt x="7836" y="19306"/>
                    <a:pt x="7956" y="19355"/>
                    <a:pt x="8167" y="19159"/>
                  </a:cubicBezTo>
                  <a:cubicBezTo>
                    <a:pt x="8379" y="18963"/>
                    <a:pt x="8680" y="18521"/>
                    <a:pt x="8962" y="17895"/>
                  </a:cubicBezTo>
                  <a:cubicBezTo>
                    <a:pt x="9243" y="17269"/>
                    <a:pt x="9505" y="16459"/>
                    <a:pt x="9736" y="15674"/>
                  </a:cubicBezTo>
                  <a:cubicBezTo>
                    <a:pt x="9967" y="14888"/>
                    <a:pt x="10169" y="14127"/>
                    <a:pt x="10299" y="13661"/>
                  </a:cubicBezTo>
                  <a:cubicBezTo>
                    <a:pt x="10430" y="13194"/>
                    <a:pt x="10490" y="13023"/>
                    <a:pt x="10531" y="12875"/>
                  </a:cubicBezTo>
                  <a:cubicBezTo>
                    <a:pt x="10571" y="12728"/>
                    <a:pt x="10591" y="12605"/>
                    <a:pt x="10551" y="12519"/>
                  </a:cubicBezTo>
                  <a:cubicBezTo>
                    <a:pt x="10510" y="12434"/>
                    <a:pt x="10410" y="12384"/>
                    <a:pt x="10169" y="12556"/>
                  </a:cubicBezTo>
                  <a:cubicBezTo>
                    <a:pt x="9927" y="12728"/>
                    <a:pt x="9545" y="13121"/>
                    <a:pt x="9123" y="13673"/>
                  </a:cubicBezTo>
                  <a:cubicBezTo>
                    <a:pt x="8700" y="14225"/>
                    <a:pt x="8238" y="14937"/>
                    <a:pt x="7795" y="15686"/>
                  </a:cubicBezTo>
                  <a:cubicBezTo>
                    <a:pt x="7353" y="16434"/>
                    <a:pt x="6931" y="17220"/>
                    <a:pt x="6689" y="17723"/>
                  </a:cubicBezTo>
                  <a:cubicBezTo>
                    <a:pt x="6448" y="18226"/>
                    <a:pt x="6388" y="18447"/>
                    <a:pt x="6357" y="18644"/>
                  </a:cubicBezTo>
                  <a:cubicBezTo>
                    <a:pt x="6327" y="18840"/>
                    <a:pt x="6327" y="19012"/>
                    <a:pt x="6438" y="19134"/>
                  </a:cubicBezTo>
                  <a:cubicBezTo>
                    <a:pt x="6548" y="19257"/>
                    <a:pt x="6770" y="19331"/>
                    <a:pt x="7162" y="19233"/>
                  </a:cubicBezTo>
                  <a:cubicBezTo>
                    <a:pt x="7554" y="19134"/>
                    <a:pt x="8117" y="18864"/>
                    <a:pt x="8650" y="18447"/>
                  </a:cubicBezTo>
                  <a:cubicBezTo>
                    <a:pt x="9183" y="18030"/>
                    <a:pt x="9686" y="17465"/>
                    <a:pt x="9967" y="17073"/>
                  </a:cubicBezTo>
                  <a:cubicBezTo>
                    <a:pt x="10249" y="16680"/>
                    <a:pt x="10309" y="16459"/>
                    <a:pt x="10239" y="16349"/>
                  </a:cubicBezTo>
                  <a:cubicBezTo>
                    <a:pt x="10169" y="16238"/>
                    <a:pt x="9967" y="16238"/>
                    <a:pt x="9585" y="16398"/>
                  </a:cubicBezTo>
                  <a:cubicBezTo>
                    <a:pt x="9203" y="16557"/>
                    <a:pt x="8640" y="16876"/>
                    <a:pt x="8077" y="17355"/>
                  </a:cubicBezTo>
                  <a:cubicBezTo>
                    <a:pt x="7514" y="17834"/>
                    <a:pt x="6951" y="18472"/>
                    <a:pt x="6629" y="18864"/>
                  </a:cubicBezTo>
                  <a:cubicBezTo>
                    <a:pt x="6307" y="19257"/>
                    <a:pt x="6227" y="19404"/>
                    <a:pt x="6227" y="19515"/>
                  </a:cubicBezTo>
                  <a:cubicBezTo>
                    <a:pt x="6227" y="19625"/>
                    <a:pt x="6307" y="19699"/>
                    <a:pt x="6398" y="19760"/>
                  </a:cubicBezTo>
                  <a:cubicBezTo>
                    <a:pt x="6488" y="19822"/>
                    <a:pt x="6589" y="19871"/>
                    <a:pt x="6689" y="19895"/>
                  </a:cubicBezTo>
                  <a:cubicBezTo>
                    <a:pt x="6790" y="19920"/>
                    <a:pt x="6890" y="19920"/>
                    <a:pt x="6910" y="19871"/>
                  </a:cubicBezTo>
                  <a:cubicBezTo>
                    <a:pt x="6931" y="19822"/>
                    <a:pt x="6870" y="19724"/>
                    <a:pt x="6790" y="19687"/>
                  </a:cubicBezTo>
                  <a:cubicBezTo>
                    <a:pt x="6709" y="19650"/>
                    <a:pt x="6609" y="19674"/>
                    <a:pt x="6508" y="19748"/>
                  </a:cubicBezTo>
                  <a:cubicBezTo>
                    <a:pt x="6408" y="19822"/>
                    <a:pt x="6307" y="19944"/>
                    <a:pt x="6337" y="19920"/>
                  </a:cubicBezTo>
                  <a:cubicBezTo>
                    <a:pt x="6367" y="19895"/>
                    <a:pt x="6528" y="19724"/>
                    <a:pt x="6689" y="19552"/>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07" name="Linie"/>
            <p:cNvSpPr/>
            <p:nvPr/>
          </p:nvSpPr>
          <p:spPr>
            <a:xfrm>
              <a:off x="-790053" y="659392"/>
              <a:ext cx="1137890" cy="4084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4" y="15429"/>
                    <a:pt x="1108" y="9257"/>
                    <a:pt x="1597" y="5400"/>
                  </a:cubicBezTo>
                  <a:cubicBezTo>
                    <a:pt x="2086" y="1543"/>
                    <a:pt x="2511" y="0"/>
                    <a:pt x="2917" y="0"/>
                  </a:cubicBezTo>
                  <a:cubicBezTo>
                    <a:pt x="3323" y="0"/>
                    <a:pt x="3711" y="1543"/>
                    <a:pt x="4117" y="2571"/>
                  </a:cubicBezTo>
                  <a:cubicBezTo>
                    <a:pt x="4523" y="3600"/>
                    <a:pt x="4948" y="4114"/>
                    <a:pt x="5363" y="4886"/>
                  </a:cubicBezTo>
                  <a:cubicBezTo>
                    <a:pt x="5778" y="5657"/>
                    <a:pt x="6185" y="6686"/>
                    <a:pt x="6702" y="7457"/>
                  </a:cubicBezTo>
                  <a:cubicBezTo>
                    <a:pt x="7218" y="8229"/>
                    <a:pt x="7846" y="8743"/>
                    <a:pt x="8465" y="9000"/>
                  </a:cubicBezTo>
                  <a:cubicBezTo>
                    <a:pt x="9083" y="9257"/>
                    <a:pt x="9692" y="9257"/>
                    <a:pt x="10320" y="9514"/>
                  </a:cubicBezTo>
                  <a:cubicBezTo>
                    <a:pt x="10948" y="9771"/>
                    <a:pt x="11594" y="10286"/>
                    <a:pt x="12203" y="10800"/>
                  </a:cubicBezTo>
                  <a:cubicBezTo>
                    <a:pt x="12812" y="11314"/>
                    <a:pt x="13385" y="11829"/>
                    <a:pt x="13994" y="11829"/>
                  </a:cubicBezTo>
                  <a:cubicBezTo>
                    <a:pt x="14603" y="11829"/>
                    <a:pt x="15249" y="11314"/>
                    <a:pt x="15775" y="10543"/>
                  </a:cubicBezTo>
                  <a:cubicBezTo>
                    <a:pt x="16302" y="9771"/>
                    <a:pt x="16708" y="8743"/>
                    <a:pt x="17123" y="7714"/>
                  </a:cubicBezTo>
                  <a:cubicBezTo>
                    <a:pt x="17538" y="6686"/>
                    <a:pt x="17963" y="5657"/>
                    <a:pt x="18434" y="4886"/>
                  </a:cubicBezTo>
                  <a:cubicBezTo>
                    <a:pt x="18905" y="4114"/>
                    <a:pt x="19422" y="3600"/>
                    <a:pt x="19818" y="3343"/>
                  </a:cubicBezTo>
                  <a:cubicBezTo>
                    <a:pt x="20215" y="3086"/>
                    <a:pt x="20492" y="3086"/>
                    <a:pt x="20677" y="3086"/>
                  </a:cubicBezTo>
                  <a:cubicBezTo>
                    <a:pt x="20862" y="3086"/>
                    <a:pt x="20954" y="3086"/>
                    <a:pt x="21046" y="3600"/>
                  </a:cubicBezTo>
                  <a:cubicBezTo>
                    <a:pt x="21138" y="4114"/>
                    <a:pt x="21231" y="5143"/>
                    <a:pt x="21323" y="4629"/>
                  </a:cubicBezTo>
                  <a:cubicBezTo>
                    <a:pt x="21415" y="4114"/>
                    <a:pt x="21508" y="2057"/>
                    <a:pt x="21600" y="0"/>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08" name="Linie"/>
            <p:cNvSpPr/>
            <p:nvPr/>
          </p:nvSpPr>
          <p:spPr>
            <a:xfrm>
              <a:off x="336166" y="266171"/>
              <a:ext cx="83776" cy="393222"/>
            </a:xfrm>
            <a:custGeom>
              <a:avLst/>
              <a:gdLst/>
              <a:ahLst/>
              <a:cxnLst>
                <a:cxn ang="0">
                  <a:pos x="wd2" y="hd2"/>
                </a:cxn>
                <a:cxn ang="5400000">
                  <a:pos x="wd2" y="hd2"/>
                </a:cxn>
                <a:cxn ang="10800000">
                  <a:pos x="wd2" y="hd2"/>
                </a:cxn>
                <a:cxn ang="16200000">
                  <a:pos x="wd2" y="hd2"/>
                </a:cxn>
              </a:cxnLst>
              <a:rect l="0" t="0" r="r" b="b"/>
              <a:pathLst>
                <a:path w="21386" h="21564" extrusionOk="0">
                  <a:moveTo>
                    <a:pt x="0" y="21564"/>
                  </a:moveTo>
                  <a:cubicBezTo>
                    <a:pt x="497" y="20871"/>
                    <a:pt x="993" y="20177"/>
                    <a:pt x="1986" y="18977"/>
                  </a:cubicBezTo>
                  <a:cubicBezTo>
                    <a:pt x="2979" y="17777"/>
                    <a:pt x="4469" y="16071"/>
                    <a:pt x="5462" y="14417"/>
                  </a:cubicBezTo>
                  <a:cubicBezTo>
                    <a:pt x="6455" y="12764"/>
                    <a:pt x="6952" y="11164"/>
                    <a:pt x="7448" y="9671"/>
                  </a:cubicBezTo>
                  <a:cubicBezTo>
                    <a:pt x="7945" y="8177"/>
                    <a:pt x="8441" y="6791"/>
                    <a:pt x="8690" y="5457"/>
                  </a:cubicBezTo>
                  <a:cubicBezTo>
                    <a:pt x="8938" y="4124"/>
                    <a:pt x="8938" y="2844"/>
                    <a:pt x="9062" y="2071"/>
                  </a:cubicBezTo>
                  <a:cubicBezTo>
                    <a:pt x="9186" y="1297"/>
                    <a:pt x="9434" y="1031"/>
                    <a:pt x="9559" y="764"/>
                  </a:cubicBezTo>
                  <a:cubicBezTo>
                    <a:pt x="9683" y="497"/>
                    <a:pt x="9683" y="231"/>
                    <a:pt x="10303" y="97"/>
                  </a:cubicBezTo>
                  <a:cubicBezTo>
                    <a:pt x="10924" y="-36"/>
                    <a:pt x="12166" y="-36"/>
                    <a:pt x="13159" y="124"/>
                  </a:cubicBezTo>
                  <a:cubicBezTo>
                    <a:pt x="14152" y="284"/>
                    <a:pt x="14897" y="604"/>
                    <a:pt x="16262" y="1511"/>
                  </a:cubicBezTo>
                  <a:cubicBezTo>
                    <a:pt x="17628" y="2417"/>
                    <a:pt x="19614" y="3911"/>
                    <a:pt x="20607" y="5377"/>
                  </a:cubicBezTo>
                  <a:cubicBezTo>
                    <a:pt x="21600" y="6844"/>
                    <a:pt x="21600" y="8284"/>
                    <a:pt x="20855" y="9537"/>
                  </a:cubicBezTo>
                  <a:cubicBezTo>
                    <a:pt x="20110" y="10791"/>
                    <a:pt x="18621" y="11857"/>
                    <a:pt x="16883" y="12897"/>
                  </a:cubicBezTo>
                  <a:cubicBezTo>
                    <a:pt x="15145" y="13937"/>
                    <a:pt x="13159" y="14951"/>
                    <a:pt x="11793" y="15591"/>
                  </a:cubicBezTo>
                  <a:cubicBezTo>
                    <a:pt x="10427" y="16231"/>
                    <a:pt x="9683" y="16497"/>
                    <a:pt x="9062" y="16577"/>
                  </a:cubicBezTo>
                  <a:cubicBezTo>
                    <a:pt x="8441" y="16657"/>
                    <a:pt x="7945" y="16551"/>
                    <a:pt x="7448" y="16444"/>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09" name="Linie"/>
            <p:cNvSpPr/>
            <p:nvPr/>
          </p:nvSpPr>
          <p:spPr>
            <a:xfrm>
              <a:off x="-619416" y="31224"/>
              <a:ext cx="971022" cy="607380"/>
            </a:xfrm>
            <a:custGeom>
              <a:avLst/>
              <a:gdLst/>
              <a:ahLst/>
              <a:cxnLst>
                <a:cxn ang="0">
                  <a:pos x="wd2" y="hd2"/>
                </a:cxn>
                <a:cxn ang="5400000">
                  <a:pos x="wd2" y="hd2"/>
                </a:cxn>
                <a:cxn ang="10800000">
                  <a:pos x="wd2" y="hd2"/>
                </a:cxn>
                <a:cxn ang="16200000">
                  <a:pos x="wd2" y="hd2"/>
                </a:cxn>
              </a:cxnLst>
              <a:rect l="0" t="0" r="r" b="b"/>
              <a:pathLst>
                <a:path w="21523" h="21549" extrusionOk="0">
                  <a:moveTo>
                    <a:pt x="18141" y="31"/>
                  </a:moveTo>
                  <a:cubicBezTo>
                    <a:pt x="18249" y="-3"/>
                    <a:pt x="18357" y="-38"/>
                    <a:pt x="18486" y="100"/>
                  </a:cubicBezTo>
                  <a:cubicBezTo>
                    <a:pt x="18615" y="238"/>
                    <a:pt x="18766" y="549"/>
                    <a:pt x="18928" y="1325"/>
                  </a:cubicBezTo>
                  <a:cubicBezTo>
                    <a:pt x="19090" y="2101"/>
                    <a:pt x="19262" y="3343"/>
                    <a:pt x="19370" y="4620"/>
                  </a:cubicBezTo>
                  <a:cubicBezTo>
                    <a:pt x="19478" y="5897"/>
                    <a:pt x="19521" y="7208"/>
                    <a:pt x="19531" y="8588"/>
                  </a:cubicBezTo>
                  <a:cubicBezTo>
                    <a:pt x="19542" y="9968"/>
                    <a:pt x="19521" y="11418"/>
                    <a:pt x="19499" y="12694"/>
                  </a:cubicBezTo>
                  <a:cubicBezTo>
                    <a:pt x="19478" y="13971"/>
                    <a:pt x="19456" y="15075"/>
                    <a:pt x="19434" y="15886"/>
                  </a:cubicBezTo>
                  <a:cubicBezTo>
                    <a:pt x="19413" y="16697"/>
                    <a:pt x="19391" y="17214"/>
                    <a:pt x="19381" y="17559"/>
                  </a:cubicBezTo>
                  <a:cubicBezTo>
                    <a:pt x="19370" y="17904"/>
                    <a:pt x="19370" y="18077"/>
                    <a:pt x="19337" y="18250"/>
                  </a:cubicBezTo>
                  <a:cubicBezTo>
                    <a:pt x="19305" y="18422"/>
                    <a:pt x="19240" y="18595"/>
                    <a:pt x="19197" y="18595"/>
                  </a:cubicBezTo>
                  <a:cubicBezTo>
                    <a:pt x="19154" y="18595"/>
                    <a:pt x="19133" y="18422"/>
                    <a:pt x="19165" y="17646"/>
                  </a:cubicBezTo>
                  <a:cubicBezTo>
                    <a:pt x="19197" y="16869"/>
                    <a:pt x="19284" y="15489"/>
                    <a:pt x="19434" y="14178"/>
                  </a:cubicBezTo>
                  <a:cubicBezTo>
                    <a:pt x="19585" y="12867"/>
                    <a:pt x="19801" y="11625"/>
                    <a:pt x="20016" y="10658"/>
                  </a:cubicBezTo>
                  <a:cubicBezTo>
                    <a:pt x="20232" y="9692"/>
                    <a:pt x="20448" y="9002"/>
                    <a:pt x="20620" y="8554"/>
                  </a:cubicBezTo>
                  <a:cubicBezTo>
                    <a:pt x="20793" y="8105"/>
                    <a:pt x="20922" y="7898"/>
                    <a:pt x="21008" y="7881"/>
                  </a:cubicBezTo>
                  <a:cubicBezTo>
                    <a:pt x="21094" y="7864"/>
                    <a:pt x="21137" y="8036"/>
                    <a:pt x="21127" y="8709"/>
                  </a:cubicBezTo>
                  <a:cubicBezTo>
                    <a:pt x="21116" y="9382"/>
                    <a:pt x="21051" y="10555"/>
                    <a:pt x="20965" y="11728"/>
                  </a:cubicBezTo>
                  <a:cubicBezTo>
                    <a:pt x="20879" y="12901"/>
                    <a:pt x="20771" y="14074"/>
                    <a:pt x="20663" y="15161"/>
                  </a:cubicBezTo>
                  <a:cubicBezTo>
                    <a:pt x="20555" y="16248"/>
                    <a:pt x="20448" y="17249"/>
                    <a:pt x="20394" y="17904"/>
                  </a:cubicBezTo>
                  <a:cubicBezTo>
                    <a:pt x="20340" y="18560"/>
                    <a:pt x="20340" y="18871"/>
                    <a:pt x="20361" y="18922"/>
                  </a:cubicBezTo>
                  <a:cubicBezTo>
                    <a:pt x="20383" y="18974"/>
                    <a:pt x="20426" y="18767"/>
                    <a:pt x="20545" y="18094"/>
                  </a:cubicBezTo>
                  <a:cubicBezTo>
                    <a:pt x="20663" y="17421"/>
                    <a:pt x="20857" y="16283"/>
                    <a:pt x="21008" y="15506"/>
                  </a:cubicBezTo>
                  <a:cubicBezTo>
                    <a:pt x="21159" y="14730"/>
                    <a:pt x="21267" y="14316"/>
                    <a:pt x="21342" y="14023"/>
                  </a:cubicBezTo>
                  <a:cubicBezTo>
                    <a:pt x="21418" y="13729"/>
                    <a:pt x="21461" y="13557"/>
                    <a:pt x="21493" y="13557"/>
                  </a:cubicBezTo>
                  <a:cubicBezTo>
                    <a:pt x="21525" y="13557"/>
                    <a:pt x="21547" y="13729"/>
                    <a:pt x="21472" y="14385"/>
                  </a:cubicBezTo>
                  <a:cubicBezTo>
                    <a:pt x="21396" y="15041"/>
                    <a:pt x="21224" y="16179"/>
                    <a:pt x="21040" y="17180"/>
                  </a:cubicBezTo>
                  <a:cubicBezTo>
                    <a:pt x="20857" y="18181"/>
                    <a:pt x="20663" y="19043"/>
                    <a:pt x="20545" y="19561"/>
                  </a:cubicBezTo>
                  <a:cubicBezTo>
                    <a:pt x="20426" y="20078"/>
                    <a:pt x="20383" y="20251"/>
                    <a:pt x="20254" y="20441"/>
                  </a:cubicBezTo>
                  <a:cubicBezTo>
                    <a:pt x="20124" y="20630"/>
                    <a:pt x="19909" y="20837"/>
                    <a:pt x="19628" y="20975"/>
                  </a:cubicBezTo>
                  <a:cubicBezTo>
                    <a:pt x="19348" y="21113"/>
                    <a:pt x="19003" y="21182"/>
                    <a:pt x="18540" y="21269"/>
                  </a:cubicBezTo>
                  <a:cubicBezTo>
                    <a:pt x="18076" y="21355"/>
                    <a:pt x="17494" y="21458"/>
                    <a:pt x="16901" y="21510"/>
                  </a:cubicBezTo>
                  <a:cubicBezTo>
                    <a:pt x="16309" y="21562"/>
                    <a:pt x="15705" y="21562"/>
                    <a:pt x="15037" y="21510"/>
                  </a:cubicBezTo>
                  <a:cubicBezTo>
                    <a:pt x="14369" y="21458"/>
                    <a:pt x="13636" y="21355"/>
                    <a:pt x="12957" y="21234"/>
                  </a:cubicBezTo>
                  <a:cubicBezTo>
                    <a:pt x="12278" y="21113"/>
                    <a:pt x="11652" y="20975"/>
                    <a:pt x="11060" y="20872"/>
                  </a:cubicBezTo>
                  <a:cubicBezTo>
                    <a:pt x="10467" y="20768"/>
                    <a:pt x="9906" y="20699"/>
                    <a:pt x="9249" y="20648"/>
                  </a:cubicBezTo>
                  <a:cubicBezTo>
                    <a:pt x="8591" y="20596"/>
                    <a:pt x="7837" y="20561"/>
                    <a:pt x="7093" y="20492"/>
                  </a:cubicBezTo>
                  <a:cubicBezTo>
                    <a:pt x="6349" y="20423"/>
                    <a:pt x="5616" y="20320"/>
                    <a:pt x="4787" y="20234"/>
                  </a:cubicBezTo>
                  <a:cubicBezTo>
                    <a:pt x="3957" y="20147"/>
                    <a:pt x="3030" y="20078"/>
                    <a:pt x="2243" y="20027"/>
                  </a:cubicBezTo>
                  <a:cubicBezTo>
                    <a:pt x="1456" y="19975"/>
                    <a:pt x="809" y="19940"/>
                    <a:pt x="432" y="19889"/>
                  </a:cubicBezTo>
                  <a:cubicBezTo>
                    <a:pt x="55" y="19837"/>
                    <a:pt x="-53" y="19768"/>
                    <a:pt x="22" y="19354"/>
                  </a:cubicBezTo>
                  <a:cubicBezTo>
                    <a:pt x="98" y="18940"/>
                    <a:pt x="357" y="18181"/>
                    <a:pt x="615" y="17421"/>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10" name="Linie"/>
            <p:cNvSpPr/>
            <p:nvPr/>
          </p:nvSpPr>
          <p:spPr>
            <a:xfrm>
              <a:off x="-552992" y="37418"/>
              <a:ext cx="670334" cy="546194"/>
            </a:xfrm>
            <a:custGeom>
              <a:avLst/>
              <a:gdLst/>
              <a:ahLst/>
              <a:cxnLst>
                <a:cxn ang="0">
                  <a:pos x="wd2" y="hd2"/>
                </a:cxn>
                <a:cxn ang="5400000">
                  <a:pos x="wd2" y="hd2"/>
                </a:cxn>
                <a:cxn ang="10800000">
                  <a:pos x="wd2" y="hd2"/>
                </a:cxn>
                <a:cxn ang="16200000">
                  <a:pos x="wd2" y="hd2"/>
                </a:cxn>
              </a:cxnLst>
              <a:rect l="0" t="0" r="r" b="b"/>
              <a:pathLst>
                <a:path w="21577" h="21470" extrusionOk="0">
                  <a:moveTo>
                    <a:pt x="9462" y="6328"/>
                  </a:moveTo>
                  <a:cubicBezTo>
                    <a:pt x="9149" y="6290"/>
                    <a:pt x="8836" y="6252"/>
                    <a:pt x="8320" y="6711"/>
                  </a:cubicBezTo>
                  <a:cubicBezTo>
                    <a:pt x="7803" y="7169"/>
                    <a:pt x="7083" y="8125"/>
                    <a:pt x="6394" y="9234"/>
                  </a:cubicBezTo>
                  <a:cubicBezTo>
                    <a:pt x="5706" y="10343"/>
                    <a:pt x="5048" y="11604"/>
                    <a:pt x="4391" y="12885"/>
                  </a:cubicBezTo>
                  <a:cubicBezTo>
                    <a:pt x="3734" y="14166"/>
                    <a:pt x="3076" y="15465"/>
                    <a:pt x="2669" y="16287"/>
                  </a:cubicBezTo>
                  <a:cubicBezTo>
                    <a:pt x="2262" y="17109"/>
                    <a:pt x="2106" y="17453"/>
                    <a:pt x="2184" y="17511"/>
                  </a:cubicBezTo>
                  <a:cubicBezTo>
                    <a:pt x="2262" y="17568"/>
                    <a:pt x="2575" y="17339"/>
                    <a:pt x="3076" y="16708"/>
                  </a:cubicBezTo>
                  <a:cubicBezTo>
                    <a:pt x="3577" y="16077"/>
                    <a:pt x="4266" y="15045"/>
                    <a:pt x="4970" y="13860"/>
                  </a:cubicBezTo>
                  <a:cubicBezTo>
                    <a:pt x="5674" y="12675"/>
                    <a:pt x="6394" y="11337"/>
                    <a:pt x="7020" y="10037"/>
                  </a:cubicBezTo>
                  <a:cubicBezTo>
                    <a:pt x="7647" y="8737"/>
                    <a:pt x="8179" y="7475"/>
                    <a:pt x="8507" y="6596"/>
                  </a:cubicBezTo>
                  <a:cubicBezTo>
                    <a:pt x="8836" y="5717"/>
                    <a:pt x="8961" y="5220"/>
                    <a:pt x="9024" y="4857"/>
                  </a:cubicBezTo>
                  <a:cubicBezTo>
                    <a:pt x="9087" y="4493"/>
                    <a:pt x="9087" y="4264"/>
                    <a:pt x="9008" y="4111"/>
                  </a:cubicBezTo>
                  <a:cubicBezTo>
                    <a:pt x="8930" y="3958"/>
                    <a:pt x="8774" y="3882"/>
                    <a:pt x="8241" y="4188"/>
                  </a:cubicBezTo>
                  <a:cubicBezTo>
                    <a:pt x="7709" y="4493"/>
                    <a:pt x="6801" y="5182"/>
                    <a:pt x="6003" y="6003"/>
                  </a:cubicBezTo>
                  <a:cubicBezTo>
                    <a:pt x="5205" y="6825"/>
                    <a:pt x="4516" y="7781"/>
                    <a:pt x="3843" y="8775"/>
                  </a:cubicBezTo>
                  <a:cubicBezTo>
                    <a:pt x="3170" y="9769"/>
                    <a:pt x="2513" y="10801"/>
                    <a:pt x="1980" y="11872"/>
                  </a:cubicBezTo>
                  <a:cubicBezTo>
                    <a:pt x="1448" y="12942"/>
                    <a:pt x="1041" y="14051"/>
                    <a:pt x="822" y="14720"/>
                  </a:cubicBezTo>
                  <a:cubicBezTo>
                    <a:pt x="603" y="15389"/>
                    <a:pt x="572" y="15618"/>
                    <a:pt x="619" y="15790"/>
                  </a:cubicBezTo>
                  <a:cubicBezTo>
                    <a:pt x="666" y="15962"/>
                    <a:pt x="791" y="16077"/>
                    <a:pt x="1167" y="15848"/>
                  </a:cubicBezTo>
                  <a:cubicBezTo>
                    <a:pt x="1542" y="15618"/>
                    <a:pt x="2168" y="15045"/>
                    <a:pt x="2841" y="14242"/>
                  </a:cubicBezTo>
                  <a:cubicBezTo>
                    <a:pt x="3514" y="13439"/>
                    <a:pt x="4234" y="12407"/>
                    <a:pt x="4939" y="11375"/>
                  </a:cubicBezTo>
                  <a:cubicBezTo>
                    <a:pt x="5643" y="10343"/>
                    <a:pt x="6332" y="9310"/>
                    <a:pt x="6958" y="8259"/>
                  </a:cubicBezTo>
                  <a:cubicBezTo>
                    <a:pt x="7584" y="7208"/>
                    <a:pt x="8147" y="6137"/>
                    <a:pt x="8476" y="5277"/>
                  </a:cubicBezTo>
                  <a:cubicBezTo>
                    <a:pt x="8805" y="4417"/>
                    <a:pt x="8899" y="3767"/>
                    <a:pt x="8852" y="3404"/>
                  </a:cubicBezTo>
                  <a:cubicBezTo>
                    <a:pt x="8805" y="3041"/>
                    <a:pt x="8617" y="2964"/>
                    <a:pt x="8147" y="3289"/>
                  </a:cubicBezTo>
                  <a:cubicBezTo>
                    <a:pt x="7678" y="3614"/>
                    <a:pt x="6927" y="4340"/>
                    <a:pt x="6160" y="5373"/>
                  </a:cubicBezTo>
                  <a:cubicBezTo>
                    <a:pt x="5393" y="6405"/>
                    <a:pt x="4610" y="7743"/>
                    <a:pt x="3906" y="9119"/>
                  </a:cubicBezTo>
                  <a:cubicBezTo>
                    <a:pt x="3201" y="10496"/>
                    <a:pt x="2575" y="11910"/>
                    <a:pt x="2027" y="13363"/>
                  </a:cubicBezTo>
                  <a:cubicBezTo>
                    <a:pt x="1480" y="14816"/>
                    <a:pt x="1010" y="16306"/>
                    <a:pt x="681" y="17530"/>
                  </a:cubicBezTo>
                  <a:cubicBezTo>
                    <a:pt x="353" y="18753"/>
                    <a:pt x="165" y="19709"/>
                    <a:pt x="71" y="20321"/>
                  </a:cubicBezTo>
                  <a:cubicBezTo>
                    <a:pt x="-23" y="20932"/>
                    <a:pt x="-23" y="21200"/>
                    <a:pt x="71" y="21353"/>
                  </a:cubicBezTo>
                  <a:cubicBezTo>
                    <a:pt x="165" y="21506"/>
                    <a:pt x="353" y="21544"/>
                    <a:pt x="838" y="21257"/>
                  </a:cubicBezTo>
                  <a:cubicBezTo>
                    <a:pt x="1323" y="20971"/>
                    <a:pt x="2106" y="20359"/>
                    <a:pt x="2904" y="19556"/>
                  </a:cubicBezTo>
                  <a:cubicBezTo>
                    <a:pt x="3702" y="18753"/>
                    <a:pt x="4516" y="17759"/>
                    <a:pt x="5252" y="16823"/>
                  </a:cubicBezTo>
                  <a:cubicBezTo>
                    <a:pt x="5987" y="15886"/>
                    <a:pt x="6645" y="15007"/>
                    <a:pt x="7302" y="14127"/>
                  </a:cubicBezTo>
                  <a:cubicBezTo>
                    <a:pt x="7960" y="13248"/>
                    <a:pt x="8617" y="12369"/>
                    <a:pt x="9384" y="11356"/>
                  </a:cubicBezTo>
                  <a:cubicBezTo>
                    <a:pt x="10151" y="10343"/>
                    <a:pt x="11027" y="9196"/>
                    <a:pt x="11841" y="7991"/>
                  </a:cubicBezTo>
                  <a:cubicBezTo>
                    <a:pt x="12655" y="6787"/>
                    <a:pt x="13407" y="5526"/>
                    <a:pt x="14017" y="4340"/>
                  </a:cubicBezTo>
                  <a:cubicBezTo>
                    <a:pt x="14627" y="3155"/>
                    <a:pt x="15097" y="2047"/>
                    <a:pt x="15347" y="1378"/>
                  </a:cubicBezTo>
                  <a:cubicBezTo>
                    <a:pt x="15598" y="709"/>
                    <a:pt x="15629" y="479"/>
                    <a:pt x="15598" y="288"/>
                  </a:cubicBezTo>
                  <a:cubicBezTo>
                    <a:pt x="15567" y="97"/>
                    <a:pt x="15473" y="-56"/>
                    <a:pt x="15222" y="20"/>
                  </a:cubicBezTo>
                  <a:cubicBezTo>
                    <a:pt x="14972" y="97"/>
                    <a:pt x="14565" y="403"/>
                    <a:pt x="14048" y="1014"/>
                  </a:cubicBezTo>
                  <a:cubicBezTo>
                    <a:pt x="13532" y="1626"/>
                    <a:pt x="12906" y="2544"/>
                    <a:pt x="12264" y="3633"/>
                  </a:cubicBezTo>
                  <a:cubicBezTo>
                    <a:pt x="11622" y="4723"/>
                    <a:pt x="10965" y="5984"/>
                    <a:pt x="10323" y="7284"/>
                  </a:cubicBezTo>
                  <a:cubicBezTo>
                    <a:pt x="9681" y="8584"/>
                    <a:pt x="9055" y="9922"/>
                    <a:pt x="8492" y="11356"/>
                  </a:cubicBezTo>
                  <a:cubicBezTo>
                    <a:pt x="7928" y="12789"/>
                    <a:pt x="7427" y="14319"/>
                    <a:pt x="7130" y="15274"/>
                  </a:cubicBezTo>
                  <a:cubicBezTo>
                    <a:pt x="6833" y="16230"/>
                    <a:pt x="6739" y="16612"/>
                    <a:pt x="6707" y="16899"/>
                  </a:cubicBezTo>
                  <a:cubicBezTo>
                    <a:pt x="6676" y="17186"/>
                    <a:pt x="6707" y="17377"/>
                    <a:pt x="6895" y="17377"/>
                  </a:cubicBezTo>
                  <a:cubicBezTo>
                    <a:pt x="7083" y="17377"/>
                    <a:pt x="7427" y="17186"/>
                    <a:pt x="7960" y="16631"/>
                  </a:cubicBezTo>
                  <a:cubicBezTo>
                    <a:pt x="8492" y="16077"/>
                    <a:pt x="9212" y="15160"/>
                    <a:pt x="9932" y="14185"/>
                  </a:cubicBezTo>
                  <a:cubicBezTo>
                    <a:pt x="10652" y="13210"/>
                    <a:pt x="11372" y="12178"/>
                    <a:pt x="12092" y="11165"/>
                  </a:cubicBezTo>
                  <a:cubicBezTo>
                    <a:pt x="12812" y="10151"/>
                    <a:pt x="13532" y="9157"/>
                    <a:pt x="14314" y="8049"/>
                  </a:cubicBezTo>
                  <a:cubicBezTo>
                    <a:pt x="15097" y="6940"/>
                    <a:pt x="15942" y="5717"/>
                    <a:pt x="16631" y="4685"/>
                  </a:cubicBezTo>
                  <a:cubicBezTo>
                    <a:pt x="17320" y="3652"/>
                    <a:pt x="17852" y="2811"/>
                    <a:pt x="18227" y="2219"/>
                  </a:cubicBezTo>
                  <a:cubicBezTo>
                    <a:pt x="18603" y="1626"/>
                    <a:pt x="18822" y="1282"/>
                    <a:pt x="18838" y="1167"/>
                  </a:cubicBezTo>
                  <a:cubicBezTo>
                    <a:pt x="18854" y="1053"/>
                    <a:pt x="18666" y="1167"/>
                    <a:pt x="18227" y="1722"/>
                  </a:cubicBezTo>
                  <a:cubicBezTo>
                    <a:pt x="17789" y="2276"/>
                    <a:pt x="17100" y="3270"/>
                    <a:pt x="16380" y="4417"/>
                  </a:cubicBezTo>
                  <a:cubicBezTo>
                    <a:pt x="15660" y="5564"/>
                    <a:pt x="14909" y="6864"/>
                    <a:pt x="14174" y="8221"/>
                  </a:cubicBezTo>
                  <a:cubicBezTo>
                    <a:pt x="13438" y="9578"/>
                    <a:pt x="12718" y="10992"/>
                    <a:pt x="12076" y="12426"/>
                  </a:cubicBezTo>
                  <a:cubicBezTo>
                    <a:pt x="11434" y="13860"/>
                    <a:pt x="10871" y="15312"/>
                    <a:pt x="10558" y="16134"/>
                  </a:cubicBezTo>
                  <a:cubicBezTo>
                    <a:pt x="10245" y="16956"/>
                    <a:pt x="10182" y="17148"/>
                    <a:pt x="10151" y="17415"/>
                  </a:cubicBezTo>
                  <a:cubicBezTo>
                    <a:pt x="10120" y="17683"/>
                    <a:pt x="10120" y="18027"/>
                    <a:pt x="10276" y="18161"/>
                  </a:cubicBezTo>
                  <a:cubicBezTo>
                    <a:pt x="10433" y="18294"/>
                    <a:pt x="10746" y="18218"/>
                    <a:pt x="11231" y="17797"/>
                  </a:cubicBezTo>
                  <a:cubicBezTo>
                    <a:pt x="11716" y="17377"/>
                    <a:pt x="12374" y="16612"/>
                    <a:pt x="13109" y="15618"/>
                  </a:cubicBezTo>
                  <a:cubicBezTo>
                    <a:pt x="13845" y="14624"/>
                    <a:pt x="14659" y="13401"/>
                    <a:pt x="15457" y="12139"/>
                  </a:cubicBezTo>
                  <a:cubicBezTo>
                    <a:pt x="16255" y="10878"/>
                    <a:pt x="17038" y="9578"/>
                    <a:pt x="17727" y="8431"/>
                  </a:cubicBezTo>
                  <a:cubicBezTo>
                    <a:pt x="18415" y="7284"/>
                    <a:pt x="19010" y="6290"/>
                    <a:pt x="19417" y="5564"/>
                  </a:cubicBezTo>
                  <a:cubicBezTo>
                    <a:pt x="19824" y="4837"/>
                    <a:pt x="20043" y="4379"/>
                    <a:pt x="20074" y="4168"/>
                  </a:cubicBezTo>
                  <a:cubicBezTo>
                    <a:pt x="20106" y="3958"/>
                    <a:pt x="19949" y="3996"/>
                    <a:pt x="19464" y="4532"/>
                  </a:cubicBezTo>
                  <a:cubicBezTo>
                    <a:pt x="18979" y="5067"/>
                    <a:pt x="18165" y="6099"/>
                    <a:pt x="17414" y="7246"/>
                  </a:cubicBezTo>
                  <a:cubicBezTo>
                    <a:pt x="16662" y="8393"/>
                    <a:pt x="15974" y="9654"/>
                    <a:pt x="15332" y="10973"/>
                  </a:cubicBezTo>
                  <a:cubicBezTo>
                    <a:pt x="14690" y="12292"/>
                    <a:pt x="14095" y="13669"/>
                    <a:pt x="13610" y="14988"/>
                  </a:cubicBezTo>
                  <a:cubicBezTo>
                    <a:pt x="13125" y="16306"/>
                    <a:pt x="12749" y="17568"/>
                    <a:pt x="12546" y="18314"/>
                  </a:cubicBezTo>
                  <a:cubicBezTo>
                    <a:pt x="12342" y="19059"/>
                    <a:pt x="12311" y="19288"/>
                    <a:pt x="12514" y="19460"/>
                  </a:cubicBezTo>
                  <a:cubicBezTo>
                    <a:pt x="12718" y="19632"/>
                    <a:pt x="13156" y="19747"/>
                    <a:pt x="13814" y="19403"/>
                  </a:cubicBezTo>
                  <a:cubicBezTo>
                    <a:pt x="14471" y="19059"/>
                    <a:pt x="15347" y="18256"/>
                    <a:pt x="16161" y="17300"/>
                  </a:cubicBezTo>
                  <a:cubicBezTo>
                    <a:pt x="16975" y="16345"/>
                    <a:pt x="17727" y="15236"/>
                    <a:pt x="18494" y="13974"/>
                  </a:cubicBezTo>
                  <a:cubicBezTo>
                    <a:pt x="19260" y="12713"/>
                    <a:pt x="20043" y="11298"/>
                    <a:pt x="20560" y="10190"/>
                  </a:cubicBezTo>
                  <a:cubicBezTo>
                    <a:pt x="21076" y="9081"/>
                    <a:pt x="21327" y="8278"/>
                    <a:pt x="21577" y="7475"/>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11" name="Linie"/>
            <p:cNvSpPr/>
            <p:nvPr/>
          </p:nvSpPr>
          <p:spPr>
            <a:xfrm>
              <a:off x="-399856" y="102688"/>
              <a:ext cx="688907" cy="504187"/>
            </a:xfrm>
            <a:custGeom>
              <a:avLst/>
              <a:gdLst/>
              <a:ahLst/>
              <a:cxnLst>
                <a:cxn ang="0">
                  <a:pos x="wd2" y="hd2"/>
                </a:cxn>
                <a:cxn ang="5400000">
                  <a:pos x="wd2" y="hd2"/>
                </a:cxn>
                <a:cxn ang="10800000">
                  <a:pos x="wd2" y="hd2"/>
                </a:cxn>
                <a:cxn ang="16200000">
                  <a:pos x="wd2" y="hd2"/>
                </a:cxn>
              </a:cxnLst>
              <a:rect l="0" t="0" r="r" b="b"/>
              <a:pathLst>
                <a:path w="21550" h="21534" extrusionOk="0">
                  <a:moveTo>
                    <a:pt x="16543" y="972"/>
                  </a:moveTo>
                  <a:cubicBezTo>
                    <a:pt x="16117" y="2509"/>
                    <a:pt x="15691" y="4046"/>
                    <a:pt x="15220" y="5604"/>
                  </a:cubicBezTo>
                  <a:cubicBezTo>
                    <a:pt x="14748" y="7162"/>
                    <a:pt x="14231" y="8740"/>
                    <a:pt x="13820" y="9986"/>
                  </a:cubicBezTo>
                  <a:cubicBezTo>
                    <a:pt x="13410" y="11232"/>
                    <a:pt x="13106" y="12146"/>
                    <a:pt x="12923" y="12749"/>
                  </a:cubicBezTo>
                  <a:cubicBezTo>
                    <a:pt x="12740" y="13351"/>
                    <a:pt x="12680" y="13642"/>
                    <a:pt x="12725" y="13849"/>
                  </a:cubicBezTo>
                  <a:cubicBezTo>
                    <a:pt x="12771" y="14057"/>
                    <a:pt x="12923" y="14182"/>
                    <a:pt x="13334" y="13766"/>
                  </a:cubicBezTo>
                  <a:cubicBezTo>
                    <a:pt x="13744" y="13351"/>
                    <a:pt x="14414" y="12396"/>
                    <a:pt x="15144" y="11212"/>
                  </a:cubicBezTo>
                  <a:cubicBezTo>
                    <a:pt x="15874" y="10028"/>
                    <a:pt x="16665" y="8616"/>
                    <a:pt x="17380" y="7182"/>
                  </a:cubicBezTo>
                  <a:cubicBezTo>
                    <a:pt x="18095" y="5749"/>
                    <a:pt x="18734" y="4296"/>
                    <a:pt x="19160" y="3236"/>
                  </a:cubicBezTo>
                  <a:cubicBezTo>
                    <a:pt x="19586" y="2177"/>
                    <a:pt x="19798" y="1512"/>
                    <a:pt x="19951" y="993"/>
                  </a:cubicBezTo>
                  <a:cubicBezTo>
                    <a:pt x="20103" y="474"/>
                    <a:pt x="20194" y="100"/>
                    <a:pt x="20164" y="17"/>
                  </a:cubicBezTo>
                  <a:cubicBezTo>
                    <a:pt x="20133" y="-66"/>
                    <a:pt x="19981" y="142"/>
                    <a:pt x="19662" y="869"/>
                  </a:cubicBezTo>
                  <a:cubicBezTo>
                    <a:pt x="19342" y="1596"/>
                    <a:pt x="18855" y="2842"/>
                    <a:pt x="18353" y="4212"/>
                  </a:cubicBezTo>
                  <a:cubicBezTo>
                    <a:pt x="17851" y="5583"/>
                    <a:pt x="17334" y="7079"/>
                    <a:pt x="16848" y="8574"/>
                  </a:cubicBezTo>
                  <a:cubicBezTo>
                    <a:pt x="16361" y="10069"/>
                    <a:pt x="15904" y="11565"/>
                    <a:pt x="15600" y="12790"/>
                  </a:cubicBezTo>
                  <a:cubicBezTo>
                    <a:pt x="15296" y="14016"/>
                    <a:pt x="15144" y="14971"/>
                    <a:pt x="15083" y="15615"/>
                  </a:cubicBezTo>
                  <a:cubicBezTo>
                    <a:pt x="15022" y="16259"/>
                    <a:pt x="15053" y="16591"/>
                    <a:pt x="15159" y="16736"/>
                  </a:cubicBezTo>
                  <a:cubicBezTo>
                    <a:pt x="15266" y="16882"/>
                    <a:pt x="15448" y="16840"/>
                    <a:pt x="15904" y="16321"/>
                  </a:cubicBezTo>
                  <a:cubicBezTo>
                    <a:pt x="16361" y="15802"/>
                    <a:pt x="17091" y="14805"/>
                    <a:pt x="17730" y="13662"/>
                  </a:cubicBezTo>
                  <a:cubicBezTo>
                    <a:pt x="18369" y="12520"/>
                    <a:pt x="18916" y="11232"/>
                    <a:pt x="19388" y="9882"/>
                  </a:cubicBezTo>
                  <a:cubicBezTo>
                    <a:pt x="19859" y="8532"/>
                    <a:pt x="20255" y="7120"/>
                    <a:pt x="20574" y="5832"/>
                  </a:cubicBezTo>
                  <a:cubicBezTo>
                    <a:pt x="20894" y="4545"/>
                    <a:pt x="21137" y="3382"/>
                    <a:pt x="21304" y="2530"/>
                  </a:cubicBezTo>
                  <a:cubicBezTo>
                    <a:pt x="21472" y="1679"/>
                    <a:pt x="21563" y="1139"/>
                    <a:pt x="21548" y="952"/>
                  </a:cubicBezTo>
                  <a:cubicBezTo>
                    <a:pt x="21533" y="765"/>
                    <a:pt x="21411" y="931"/>
                    <a:pt x="21107" y="1824"/>
                  </a:cubicBezTo>
                  <a:cubicBezTo>
                    <a:pt x="20802" y="2717"/>
                    <a:pt x="20316" y="4337"/>
                    <a:pt x="19890" y="5812"/>
                  </a:cubicBezTo>
                  <a:cubicBezTo>
                    <a:pt x="19464" y="7286"/>
                    <a:pt x="19099" y="8616"/>
                    <a:pt x="18779" y="10049"/>
                  </a:cubicBezTo>
                  <a:cubicBezTo>
                    <a:pt x="18460" y="11482"/>
                    <a:pt x="18186" y="13019"/>
                    <a:pt x="18049" y="13912"/>
                  </a:cubicBezTo>
                  <a:cubicBezTo>
                    <a:pt x="17912" y="14805"/>
                    <a:pt x="17912" y="15054"/>
                    <a:pt x="17958" y="15262"/>
                  </a:cubicBezTo>
                  <a:cubicBezTo>
                    <a:pt x="18004" y="15469"/>
                    <a:pt x="18095" y="15636"/>
                    <a:pt x="18232" y="15698"/>
                  </a:cubicBezTo>
                  <a:cubicBezTo>
                    <a:pt x="18369" y="15760"/>
                    <a:pt x="18551" y="15719"/>
                    <a:pt x="18871" y="15158"/>
                  </a:cubicBezTo>
                  <a:cubicBezTo>
                    <a:pt x="19190" y="14597"/>
                    <a:pt x="19646" y="13517"/>
                    <a:pt x="20057" y="12292"/>
                  </a:cubicBezTo>
                  <a:cubicBezTo>
                    <a:pt x="20468" y="11066"/>
                    <a:pt x="20833" y="9696"/>
                    <a:pt x="21061" y="8886"/>
                  </a:cubicBezTo>
                  <a:cubicBezTo>
                    <a:pt x="21289" y="8076"/>
                    <a:pt x="21380" y="7826"/>
                    <a:pt x="21396" y="7847"/>
                  </a:cubicBezTo>
                  <a:cubicBezTo>
                    <a:pt x="21411" y="7868"/>
                    <a:pt x="21350" y="8159"/>
                    <a:pt x="21137" y="9093"/>
                  </a:cubicBezTo>
                  <a:cubicBezTo>
                    <a:pt x="20924" y="10028"/>
                    <a:pt x="20559" y="11606"/>
                    <a:pt x="20209" y="13122"/>
                  </a:cubicBezTo>
                  <a:cubicBezTo>
                    <a:pt x="19859" y="14639"/>
                    <a:pt x="19525" y="16092"/>
                    <a:pt x="19327" y="16923"/>
                  </a:cubicBezTo>
                  <a:cubicBezTo>
                    <a:pt x="19129" y="17754"/>
                    <a:pt x="19068" y="17962"/>
                    <a:pt x="19008" y="18211"/>
                  </a:cubicBezTo>
                  <a:cubicBezTo>
                    <a:pt x="18947" y="18460"/>
                    <a:pt x="18886" y="18751"/>
                    <a:pt x="18825" y="19000"/>
                  </a:cubicBezTo>
                  <a:cubicBezTo>
                    <a:pt x="18764" y="19249"/>
                    <a:pt x="18703" y="19457"/>
                    <a:pt x="18673" y="19436"/>
                  </a:cubicBezTo>
                  <a:cubicBezTo>
                    <a:pt x="18642" y="19416"/>
                    <a:pt x="18642" y="19166"/>
                    <a:pt x="18627" y="18522"/>
                  </a:cubicBezTo>
                  <a:cubicBezTo>
                    <a:pt x="18612" y="17879"/>
                    <a:pt x="18582" y="16840"/>
                    <a:pt x="18521" y="16113"/>
                  </a:cubicBezTo>
                  <a:cubicBezTo>
                    <a:pt x="18460" y="15386"/>
                    <a:pt x="18369" y="14971"/>
                    <a:pt x="18140" y="14701"/>
                  </a:cubicBezTo>
                  <a:cubicBezTo>
                    <a:pt x="17912" y="14431"/>
                    <a:pt x="17547" y="14306"/>
                    <a:pt x="16863" y="14452"/>
                  </a:cubicBezTo>
                  <a:cubicBezTo>
                    <a:pt x="16178" y="14597"/>
                    <a:pt x="15174" y="15012"/>
                    <a:pt x="14368" y="15345"/>
                  </a:cubicBezTo>
                  <a:cubicBezTo>
                    <a:pt x="13562" y="15677"/>
                    <a:pt x="12953" y="15926"/>
                    <a:pt x="12543" y="16072"/>
                  </a:cubicBezTo>
                  <a:cubicBezTo>
                    <a:pt x="12132" y="16217"/>
                    <a:pt x="11919" y="16259"/>
                    <a:pt x="11873" y="16176"/>
                  </a:cubicBezTo>
                  <a:cubicBezTo>
                    <a:pt x="11828" y="16092"/>
                    <a:pt x="11949" y="15885"/>
                    <a:pt x="12421" y="15282"/>
                  </a:cubicBezTo>
                  <a:cubicBezTo>
                    <a:pt x="12893" y="14680"/>
                    <a:pt x="13714" y="13683"/>
                    <a:pt x="14505" y="12603"/>
                  </a:cubicBezTo>
                  <a:cubicBezTo>
                    <a:pt x="15296" y="11523"/>
                    <a:pt x="16057" y="10360"/>
                    <a:pt x="16558" y="9550"/>
                  </a:cubicBezTo>
                  <a:cubicBezTo>
                    <a:pt x="17060" y="8740"/>
                    <a:pt x="17304" y="8283"/>
                    <a:pt x="17426" y="7951"/>
                  </a:cubicBezTo>
                  <a:cubicBezTo>
                    <a:pt x="17547" y="7619"/>
                    <a:pt x="17547" y="7411"/>
                    <a:pt x="17471" y="7286"/>
                  </a:cubicBezTo>
                  <a:cubicBezTo>
                    <a:pt x="17395" y="7162"/>
                    <a:pt x="17243" y="7120"/>
                    <a:pt x="16695" y="7328"/>
                  </a:cubicBezTo>
                  <a:cubicBezTo>
                    <a:pt x="16148" y="7536"/>
                    <a:pt x="15205" y="7992"/>
                    <a:pt x="14262" y="8761"/>
                  </a:cubicBezTo>
                  <a:cubicBezTo>
                    <a:pt x="13318" y="9529"/>
                    <a:pt x="12375" y="10609"/>
                    <a:pt x="11478" y="11814"/>
                  </a:cubicBezTo>
                  <a:cubicBezTo>
                    <a:pt x="10580" y="13019"/>
                    <a:pt x="9729" y="14348"/>
                    <a:pt x="9075" y="15407"/>
                  </a:cubicBezTo>
                  <a:cubicBezTo>
                    <a:pt x="8420" y="16466"/>
                    <a:pt x="7964" y="17256"/>
                    <a:pt x="7675" y="17733"/>
                  </a:cubicBezTo>
                  <a:cubicBezTo>
                    <a:pt x="7386" y="18211"/>
                    <a:pt x="7264" y="18377"/>
                    <a:pt x="7599" y="17837"/>
                  </a:cubicBezTo>
                  <a:cubicBezTo>
                    <a:pt x="7934" y="17297"/>
                    <a:pt x="8725" y="16051"/>
                    <a:pt x="9470" y="14846"/>
                  </a:cubicBezTo>
                  <a:cubicBezTo>
                    <a:pt x="10215" y="13642"/>
                    <a:pt x="10915" y="12479"/>
                    <a:pt x="11387" y="11648"/>
                  </a:cubicBezTo>
                  <a:cubicBezTo>
                    <a:pt x="11858" y="10817"/>
                    <a:pt x="12102" y="10319"/>
                    <a:pt x="12223" y="9966"/>
                  </a:cubicBezTo>
                  <a:cubicBezTo>
                    <a:pt x="12345" y="9612"/>
                    <a:pt x="12345" y="9405"/>
                    <a:pt x="12254" y="9280"/>
                  </a:cubicBezTo>
                  <a:cubicBezTo>
                    <a:pt x="12162" y="9156"/>
                    <a:pt x="11980" y="9114"/>
                    <a:pt x="11402" y="9426"/>
                  </a:cubicBezTo>
                  <a:cubicBezTo>
                    <a:pt x="10824" y="9737"/>
                    <a:pt x="9850" y="10402"/>
                    <a:pt x="8907" y="11232"/>
                  </a:cubicBezTo>
                  <a:cubicBezTo>
                    <a:pt x="7964" y="12063"/>
                    <a:pt x="7051" y="13060"/>
                    <a:pt x="6169" y="14036"/>
                  </a:cubicBezTo>
                  <a:cubicBezTo>
                    <a:pt x="5287" y="15012"/>
                    <a:pt x="4435" y="15968"/>
                    <a:pt x="3598" y="16861"/>
                  </a:cubicBezTo>
                  <a:cubicBezTo>
                    <a:pt x="2762" y="17754"/>
                    <a:pt x="1940" y="18585"/>
                    <a:pt x="1423" y="19083"/>
                  </a:cubicBezTo>
                  <a:cubicBezTo>
                    <a:pt x="906" y="19582"/>
                    <a:pt x="693" y="19748"/>
                    <a:pt x="480" y="19914"/>
                  </a:cubicBezTo>
                  <a:cubicBezTo>
                    <a:pt x="267" y="20080"/>
                    <a:pt x="54" y="20246"/>
                    <a:pt x="9" y="20246"/>
                  </a:cubicBezTo>
                  <a:cubicBezTo>
                    <a:pt x="-37" y="20246"/>
                    <a:pt x="85" y="20080"/>
                    <a:pt x="571" y="19416"/>
                  </a:cubicBezTo>
                  <a:cubicBezTo>
                    <a:pt x="1058" y="18751"/>
                    <a:pt x="1910" y="17588"/>
                    <a:pt x="2777" y="16466"/>
                  </a:cubicBezTo>
                  <a:cubicBezTo>
                    <a:pt x="3644" y="15345"/>
                    <a:pt x="4526" y="14265"/>
                    <a:pt x="5180" y="13455"/>
                  </a:cubicBezTo>
                  <a:cubicBezTo>
                    <a:pt x="5835" y="12645"/>
                    <a:pt x="6260" y="12105"/>
                    <a:pt x="6534" y="11772"/>
                  </a:cubicBezTo>
                  <a:cubicBezTo>
                    <a:pt x="6808" y="11440"/>
                    <a:pt x="6930" y="11316"/>
                    <a:pt x="6884" y="11336"/>
                  </a:cubicBezTo>
                  <a:cubicBezTo>
                    <a:pt x="6838" y="11357"/>
                    <a:pt x="6626" y="11523"/>
                    <a:pt x="6078" y="12126"/>
                  </a:cubicBezTo>
                  <a:cubicBezTo>
                    <a:pt x="5530" y="12728"/>
                    <a:pt x="4648" y="13766"/>
                    <a:pt x="3948" y="14742"/>
                  </a:cubicBezTo>
                  <a:cubicBezTo>
                    <a:pt x="3249" y="15719"/>
                    <a:pt x="2731" y="16632"/>
                    <a:pt x="2458" y="17214"/>
                  </a:cubicBezTo>
                  <a:cubicBezTo>
                    <a:pt x="2184" y="17796"/>
                    <a:pt x="2153" y="18045"/>
                    <a:pt x="2321" y="18273"/>
                  </a:cubicBezTo>
                  <a:cubicBezTo>
                    <a:pt x="2488" y="18502"/>
                    <a:pt x="2853" y="18709"/>
                    <a:pt x="3644" y="18709"/>
                  </a:cubicBezTo>
                  <a:cubicBezTo>
                    <a:pt x="4435" y="18709"/>
                    <a:pt x="5652" y="18502"/>
                    <a:pt x="6884" y="18169"/>
                  </a:cubicBezTo>
                  <a:cubicBezTo>
                    <a:pt x="8116" y="17837"/>
                    <a:pt x="9364" y="17380"/>
                    <a:pt x="10550" y="16902"/>
                  </a:cubicBezTo>
                  <a:cubicBezTo>
                    <a:pt x="11737" y="16425"/>
                    <a:pt x="12862" y="15926"/>
                    <a:pt x="13881" y="15490"/>
                  </a:cubicBezTo>
                  <a:cubicBezTo>
                    <a:pt x="14900" y="15054"/>
                    <a:pt x="15813" y="14680"/>
                    <a:pt x="16361" y="14452"/>
                  </a:cubicBezTo>
                  <a:cubicBezTo>
                    <a:pt x="16908" y="14223"/>
                    <a:pt x="17091" y="14140"/>
                    <a:pt x="17289" y="14099"/>
                  </a:cubicBezTo>
                  <a:cubicBezTo>
                    <a:pt x="17486" y="14057"/>
                    <a:pt x="17699" y="14057"/>
                    <a:pt x="17775" y="14161"/>
                  </a:cubicBezTo>
                  <a:cubicBezTo>
                    <a:pt x="17851" y="14265"/>
                    <a:pt x="17791" y="14472"/>
                    <a:pt x="17471" y="14992"/>
                  </a:cubicBezTo>
                  <a:cubicBezTo>
                    <a:pt x="17152" y="15511"/>
                    <a:pt x="16574" y="16342"/>
                    <a:pt x="16117" y="16944"/>
                  </a:cubicBezTo>
                  <a:cubicBezTo>
                    <a:pt x="15661" y="17546"/>
                    <a:pt x="15326" y="17920"/>
                    <a:pt x="15083" y="18190"/>
                  </a:cubicBezTo>
                  <a:cubicBezTo>
                    <a:pt x="14840" y="18460"/>
                    <a:pt x="14688" y="18626"/>
                    <a:pt x="14703" y="18709"/>
                  </a:cubicBezTo>
                  <a:cubicBezTo>
                    <a:pt x="14718" y="18792"/>
                    <a:pt x="14900" y="18792"/>
                    <a:pt x="15402" y="18522"/>
                  </a:cubicBezTo>
                  <a:cubicBezTo>
                    <a:pt x="15904" y="18252"/>
                    <a:pt x="16726" y="17712"/>
                    <a:pt x="17380" y="17276"/>
                  </a:cubicBezTo>
                  <a:cubicBezTo>
                    <a:pt x="18034" y="16840"/>
                    <a:pt x="18521" y="16508"/>
                    <a:pt x="18855" y="16279"/>
                  </a:cubicBezTo>
                  <a:cubicBezTo>
                    <a:pt x="19190" y="16051"/>
                    <a:pt x="19373" y="15926"/>
                    <a:pt x="19357" y="15885"/>
                  </a:cubicBezTo>
                  <a:cubicBezTo>
                    <a:pt x="19342" y="15843"/>
                    <a:pt x="19129" y="15885"/>
                    <a:pt x="18475" y="16134"/>
                  </a:cubicBezTo>
                  <a:cubicBezTo>
                    <a:pt x="17821" y="16383"/>
                    <a:pt x="16726" y="16840"/>
                    <a:pt x="15752" y="17297"/>
                  </a:cubicBezTo>
                  <a:cubicBezTo>
                    <a:pt x="14779" y="17754"/>
                    <a:pt x="13927" y="18211"/>
                    <a:pt x="12999" y="18813"/>
                  </a:cubicBezTo>
                  <a:cubicBezTo>
                    <a:pt x="12071" y="19416"/>
                    <a:pt x="11067" y="20163"/>
                    <a:pt x="10428" y="20599"/>
                  </a:cubicBezTo>
                  <a:cubicBezTo>
                    <a:pt x="9789" y="21036"/>
                    <a:pt x="9516" y="21160"/>
                    <a:pt x="9257" y="21285"/>
                  </a:cubicBezTo>
                  <a:cubicBezTo>
                    <a:pt x="8998" y="21409"/>
                    <a:pt x="8755" y="21534"/>
                    <a:pt x="8725" y="21534"/>
                  </a:cubicBezTo>
                  <a:cubicBezTo>
                    <a:pt x="8694" y="21534"/>
                    <a:pt x="8877" y="21409"/>
                    <a:pt x="9424" y="20911"/>
                  </a:cubicBezTo>
                  <a:cubicBezTo>
                    <a:pt x="9972" y="20412"/>
                    <a:pt x="10885" y="19540"/>
                    <a:pt x="11615" y="18855"/>
                  </a:cubicBezTo>
                  <a:cubicBezTo>
                    <a:pt x="12345" y="18169"/>
                    <a:pt x="12893" y="17671"/>
                    <a:pt x="13273" y="17339"/>
                  </a:cubicBezTo>
                  <a:cubicBezTo>
                    <a:pt x="13653" y="17006"/>
                    <a:pt x="13866" y="16840"/>
                    <a:pt x="13897" y="16778"/>
                  </a:cubicBezTo>
                  <a:cubicBezTo>
                    <a:pt x="13927" y="16716"/>
                    <a:pt x="13775" y="16757"/>
                    <a:pt x="13166" y="17110"/>
                  </a:cubicBezTo>
                  <a:cubicBezTo>
                    <a:pt x="12558" y="17463"/>
                    <a:pt x="11493" y="18128"/>
                    <a:pt x="10596" y="18647"/>
                  </a:cubicBezTo>
                  <a:cubicBezTo>
                    <a:pt x="9698" y="19166"/>
                    <a:pt x="8968" y="19540"/>
                    <a:pt x="8481" y="19748"/>
                  </a:cubicBezTo>
                  <a:cubicBezTo>
                    <a:pt x="7995" y="19956"/>
                    <a:pt x="7751" y="19997"/>
                    <a:pt x="7690" y="19956"/>
                  </a:cubicBezTo>
                  <a:cubicBezTo>
                    <a:pt x="7629" y="19914"/>
                    <a:pt x="7751" y="19789"/>
                    <a:pt x="7903" y="19602"/>
                  </a:cubicBezTo>
                  <a:cubicBezTo>
                    <a:pt x="8055" y="19416"/>
                    <a:pt x="8238" y="19166"/>
                    <a:pt x="8420" y="18917"/>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12" name="Linie"/>
            <p:cNvSpPr/>
            <p:nvPr/>
          </p:nvSpPr>
          <p:spPr>
            <a:xfrm>
              <a:off x="-771574" y="900469"/>
              <a:ext cx="941859" cy="356003"/>
            </a:xfrm>
            <a:custGeom>
              <a:avLst/>
              <a:gdLst/>
              <a:ahLst/>
              <a:cxnLst>
                <a:cxn ang="0">
                  <a:pos x="wd2" y="hd2"/>
                </a:cxn>
                <a:cxn ang="5400000">
                  <a:pos x="wd2" y="hd2"/>
                </a:cxn>
                <a:cxn ang="10800000">
                  <a:pos x="wd2" y="hd2"/>
                </a:cxn>
                <a:cxn ang="16200000">
                  <a:pos x="wd2" y="hd2"/>
                </a:cxn>
              </a:cxnLst>
              <a:rect l="0" t="0" r="r" b="b"/>
              <a:pathLst>
                <a:path w="21565" h="21485" extrusionOk="0">
                  <a:moveTo>
                    <a:pt x="21355" y="12391"/>
                  </a:moveTo>
                  <a:cubicBezTo>
                    <a:pt x="21177" y="11922"/>
                    <a:pt x="20999" y="11452"/>
                    <a:pt x="20642" y="11482"/>
                  </a:cubicBezTo>
                  <a:cubicBezTo>
                    <a:pt x="20286" y="11511"/>
                    <a:pt x="19752" y="12039"/>
                    <a:pt x="19184" y="13008"/>
                  </a:cubicBezTo>
                  <a:cubicBezTo>
                    <a:pt x="18616" y="13976"/>
                    <a:pt x="18015" y="15385"/>
                    <a:pt x="17603" y="16471"/>
                  </a:cubicBezTo>
                  <a:cubicBezTo>
                    <a:pt x="17191" y="17557"/>
                    <a:pt x="16968" y="18320"/>
                    <a:pt x="16835" y="18936"/>
                  </a:cubicBezTo>
                  <a:cubicBezTo>
                    <a:pt x="16701" y="19552"/>
                    <a:pt x="16657" y="20022"/>
                    <a:pt x="16679" y="20345"/>
                  </a:cubicBezTo>
                  <a:cubicBezTo>
                    <a:pt x="16701" y="20668"/>
                    <a:pt x="16790" y="20844"/>
                    <a:pt x="17158" y="20580"/>
                  </a:cubicBezTo>
                  <a:cubicBezTo>
                    <a:pt x="17525" y="20315"/>
                    <a:pt x="18171" y="19611"/>
                    <a:pt x="18794" y="18555"/>
                  </a:cubicBezTo>
                  <a:cubicBezTo>
                    <a:pt x="19418" y="17498"/>
                    <a:pt x="20019" y="16089"/>
                    <a:pt x="20475" y="14798"/>
                  </a:cubicBezTo>
                  <a:cubicBezTo>
                    <a:pt x="20932" y="13507"/>
                    <a:pt x="21244" y="12333"/>
                    <a:pt x="21411" y="11570"/>
                  </a:cubicBezTo>
                  <a:cubicBezTo>
                    <a:pt x="21578" y="10807"/>
                    <a:pt x="21600" y="10455"/>
                    <a:pt x="21522" y="10249"/>
                  </a:cubicBezTo>
                  <a:cubicBezTo>
                    <a:pt x="21444" y="10044"/>
                    <a:pt x="21266" y="9985"/>
                    <a:pt x="20854" y="10484"/>
                  </a:cubicBezTo>
                  <a:cubicBezTo>
                    <a:pt x="20442" y="10983"/>
                    <a:pt x="19796" y="12039"/>
                    <a:pt x="19184" y="13272"/>
                  </a:cubicBezTo>
                  <a:cubicBezTo>
                    <a:pt x="18572" y="14505"/>
                    <a:pt x="17993" y="15913"/>
                    <a:pt x="17525" y="17175"/>
                  </a:cubicBezTo>
                  <a:cubicBezTo>
                    <a:pt x="17057" y="18437"/>
                    <a:pt x="16701" y="19552"/>
                    <a:pt x="16512" y="20257"/>
                  </a:cubicBezTo>
                  <a:cubicBezTo>
                    <a:pt x="16322" y="20961"/>
                    <a:pt x="16300" y="21255"/>
                    <a:pt x="16367" y="21401"/>
                  </a:cubicBezTo>
                  <a:cubicBezTo>
                    <a:pt x="16434" y="21548"/>
                    <a:pt x="16590" y="21548"/>
                    <a:pt x="16979" y="21020"/>
                  </a:cubicBezTo>
                  <a:cubicBezTo>
                    <a:pt x="17369" y="20491"/>
                    <a:pt x="17993" y="19435"/>
                    <a:pt x="18605" y="18202"/>
                  </a:cubicBezTo>
                  <a:cubicBezTo>
                    <a:pt x="19217" y="16970"/>
                    <a:pt x="19819" y="15561"/>
                    <a:pt x="20175" y="14681"/>
                  </a:cubicBezTo>
                  <a:cubicBezTo>
                    <a:pt x="20531" y="13800"/>
                    <a:pt x="20642" y="13448"/>
                    <a:pt x="20709" y="13125"/>
                  </a:cubicBezTo>
                  <a:cubicBezTo>
                    <a:pt x="20776" y="12802"/>
                    <a:pt x="20798" y="12509"/>
                    <a:pt x="20743" y="12362"/>
                  </a:cubicBezTo>
                  <a:cubicBezTo>
                    <a:pt x="20687" y="12215"/>
                    <a:pt x="20553" y="12215"/>
                    <a:pt x="20197" y="12656"/>
                  </a:cubicBezTo>
                  <a:cubicBezTo>
                    <a:pt x="19841" y="13096"/>
                    <a:pt x="19262" y="13976"/>
                    <a:pt x="18694" y="15033"/>
                  </a:cubicBezTo>
                  <a:cubicBezTo>
                    <a:pt x="18126" y="16089"/>
                    <a:pt x="17569" y="17322"/>
                    <a:pt x="17224" y="18144"/>
                  </a:cubicBezTo>
                  <a:cubicBezTo>
                    <a:pt x="16879" y="18965"/>
                    <a:pt x="16746" y="19376"/>
                    <a:pt x="16746" y="19552"/>
                  </a:cubicBezTo>
                  <a:cubicBezTo>
                    <a:pt x="16746" y="19728"/>
                    <a:pt x="16879" y="19670"/>
                    <a:pt x="17247" y="19024"/>
                  </a:cubicBezTo>
                  <a:cubicBezTo>
                    <a:pt x="17614" y="18378"/>
                    <a:pt x="18215" y="17146"/>
                    <a:pt x="18772" y="15884"/>
                  </a:cubicBezTo>
                  <a:cubicBezTo>
                    <a:pt x="19329" y="14622"/>
                    <a:pt x="19841" y="13331"/>
                    <a:pt x="20119" y="12538"/>
                  </a:cubicBezTo>
                  <a:cubicBezTo>
                    <a:pt x="20398" y="11746"/>
                    <a:pt x="20442" y="11452"/>
                    <a:pt x="20375" y="11306"/>
                  </a:cubicBezTo>
                  <a:cubicBezTo>
                    <a:pt x="20308" y="11159"/>
                    <a:pt x="20130" y="11159"/>
                    <a:pt x="19785" y="11482"/>
                  </a:cubicBezTo>
                  <a:cubicBezTo>
                    <a:pt x="19440" y="11805"/>
                    <a:pt x="18928" y="12450"/>
                    <a:pt x="18282" y="13389"/>
                  </a:cubicBezTo>
                  <a:cubicBezTo>
                    <a:pt x="17636" y="14328"/>
                    <a:pt x="16857" y="15561"/>
                    <a:pt x="16412" y="16295"/>
                  </a:cubicBezTo>
                  <a:cubicBezTo>
                    <a:pt x="15966" y="17028"/>
                    <a:pt x="15855" y="17263"/>
                    <a:pt x="15710" y="17498"/>
                  </a:cubicBezTo>
                  <a:cubicBezTo>
                    <a:pt x="15565" y="17733"/>
                    <a:pt x="15387" y="17968"/>
                    <a:pt x="15354" y="17968"/>
                  </a:cubicBezTo>
                  <a:cubicBezTo>
                    <a:pt x="15320" y="17968"/>
                    <a:pt x="15432" y="17733"/>
                    <a:pt x="15755" y="16970"/>
                  </a:cubicBezTo>
                  <a:cubicBezTo>
                    <a:pt x="16078" y="16207"/>
                    <a:pt x="16612" y="14915"/>
                    <a:pt x="16991" y="14006"/>
                  </a:cubicBezTo>
                  <a:cubicBezTo>
                    <a:pt x="17369" y="13096"/>
                    <a:pt x="17592" y="12568"/>
                    <a:pt x="17725" y="12157"/>
                  </a:cubicBezTo>
                  <a:cubicBezTo>
                    <a:pt x="17859" y="11746"/>
                    <a:pt x="17904" y="11452"/>
                    <a:pt x="17870" y="11306"/>
                  </a:cubicBezTo>
                  <a:cubicBezTo>
                    <a:pt x="17837" y="11159"/>
                    <a:pt x="17725" y="11159"/>
                    <a:pt x="17313" y="11599"/>
                  </a:cubicBezTo>
                  <a:cubicBezTo>
                    <a:pt x="16901" y="12039"/>
                    <a:pt x="16189" y="12920"/>
                    <a:pt x="15654" y="13653"/>
                  </a:cubicBezTo>
                  <a:cubicBezTo>
                    <a:pt x="15120" y="14387"/>
                    <a:pt x="14764" y="14974"/>
                    <a:pt x="14530" y="15326"/>
                  </a:cubicBezTo>
                  <a:cubicBezTo>
                    <a:pt x="14296" y="15678"/>
                    <a:pt x="14185" y="15796"/>
                    <a:pt x="14073" y="15913"/>
                  </a:cubicBezTo>
                  <a:cubicBezTo>
                    <a:pt x="13962" y="16031"/>
                    <a:pt x="13851" y="16148"/>
                    <a:pt x="13817" y="16060"/>
                  </a:cubicBezTo>
                  <a:cubicBezTo>
                    <a:pt x="13784" y="15972"/>
                    <a:pt x="13828" y="15678"/>
                    <a:pt x="14018" y="15003"/>
                  </a:cubicBezTo>
                  <a:cubicBezTo>
                    <a:pt x="14207" y="14328"/>
                    <a:pt x="14541" y="13272"/>
                    <a:pt x="14753" y="12568"/>
                  </a:cubicBezTo>
                  <a:cubicBezTo>
                    <a:pt x="14964" y="11863"/>
                    <a:pt x="15053" y="11511"/>
                    <a:pt x="15042" y="11306"/>
                  </a:cubicBezTo>
                  <a:cubicBezTo>
                    <a:pt x="15031" y="11100"/>
                    <a:pt x="14920" y="11041"/>
                    <a:pt x="14630" y="11276"/>
                  </a:cubicBezTo>
                  <a:cubicBezTo>
                    <a:pt x="14341" y="11511"/>
                    <a:pt x="13873" y="12039"/>
                    <a:pt x="13372" y="12538"/>
                  </a:cubicBezTo>
                  <a:cubicBezTo>
                    <a:pt x="12871" y="13037"/>
                    <a:pt x="12336" y="13507"/>
                    <a:pt x="11791" y="13683"/>
                  </a:cubicBezTo>
                  <a:cubicBezTo>
                    <a:pt x="11245" y="13859"/>
                    <a:pt x="10689" y="13741"/>
                    <a:pt x="10132" y="13477"/>
                  </a:cubicBezTo>
                  <a:cubicBezTo>
                    <a:pt x="9575" y="13213"/>
                    <a:pt x="9019" y="12802"/>
                    <a:pt x="8462" y="12509"/>
                  </a:cubicBezTo>
                  <a:cubicBezTo>
                    <a:pt x="7905" y="12215"/>
                    <a:pt x="7348" y="12039"/>
                    <a:pt x="6781" y="11805"/>
                  </a:cubicBezTo>
                  <a:cubicBezTo>
                    <a:pt x="6213" y="11570"/>
                    <a:pt x="5634" y="11276"/>
                    <a:pt x="5010" y="10631"/>
                  </a:cubicBezTo>
                  <a:cubicBezTo>
                    <a:pt x="4387" y="9985"/>
                    <a:pt x="3719" y="8987"/>
                    <a:pt x="3173" y="8107"/>
                  </a:cubicBezTo>
                  <a:cubicBezTo>
                    <a:pt x="2628" y="7226"/>
                    <a:pt x="2205" y="6463"/>
                    <a:pt x="1826" y="5641"/>
                  </a:cubicBezTo>
                  <a:cubicBezTo>
                    <a:pt x="1447" y="4820"/>
                    <a:pt x="1113" y="3939"/>
                    <a:pt x="846" y="3323"/>
                  </a:cubicBezTo>
                  <a:cubicBezTo>
                    <a:pt x="579" y="2707"/>
                    <a:pt x="379" y="2355"/>
                    <a:pt x="234" y="2061"/>
                  </a:cubicBezTo>
                  <a:cubicBezTo>
                    <a:pt x="89" y="1768"/>
                    <a:pt x="0" y="1533"/>
                    <a:pt x="0" y="1327"/>
                  </a:cubicBezTo>
                  <a:cubicBezTo>
                    <a:pt x="0" y="1122"/>
                    <a:pt x="89" y="946"/>
                    <a:pt x="356" y="799"/>
                  </a:cubicBezTo>
                  <a:cubicBezTo>
                    <a:pt x="624" y="652"/>
                    <a:pt x="1069" y="535"/>
                    <a:pt x="1548" y="418"/>
                  </a:cubicBezTo>
                  <a:cubicBezTo>
                    <a:pt x="2026" y="300"/>
                    <a:pt x="2539" y="183"/>
                    <a:pt x="3140" y="95"/>
                  </a:cubicBezTo>
                  <a:cubicBezTo>
                    <a:pt x="3741" y="7"/>
                    <a:pt x="4431" y="-52"/>
                    <a:pt x="5077" y="65"/>
                  </a:cubicBezTo>
                  <a:cubicBezTo>
                    <a:pt x="5723" y="183"/>
                    <a:pt x="6324" y="476"/>
                    <a:pt x="7081" y="623"/>
                  </a:cubicBezTo>
                  <a:cubicBezTo>
                    <a:pt x="7838" y="770"/>
                    <a:pt x="8751" y="770"/>
                    <a:pt x="9542" y="799"/>
                  </a:cubicBezTo>
                  <a:cubicBezTo>
                    <a:pt x="10332" y="828"/>
                    <a:pt x="11000" y="887"/>
                    <a:pt x="11702" y="975"/>
                  </a:cubicBezTo>
                  <a:cubicBezTo>
                    <a:pt x="12403" y="1063"/>
                    <a:pt x="13138" y="1181"/>
                    <a:pt x="13862" y="1269"/>
                  </a:cubicBezTo>
                  <a:cubicBezTo>
                    <a:pt x="14586" y="1357"/>
                    <a:pt x="15298" y="1415"/>
                    <a:pt x="15877" y="1533"/>
                  </a:cubicBezTo>
                  <a:cubicBezTo>
                    <a:pt x="16456" y="1650"/>
                    <a:pt x="16901" y="1826"/>
                    <a:pt x="17336" y="2002"/>
                  </a:cubicBezTo>
                  <a:cubicBezTo>
                    <a:pt x="17770" y="2178"/>
                    <a:pt x="18193" y="2355"/>
                    <a:pt x="18438" y="2560"/>
                  </a:cubicBezTo>
                  <a:cubicBezTo>
                    <a:pt x="18683" y="2765"/>
                    <a:pt x="18750" y="3000"/>
                    <a:pt x="18816" y="3235"/>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13" name="Linie"/>
            <p:cNvSpPr/>
            <p:nvPr/>
          </p:nvSpPr>
          <p:spPr>
            <a:xfrm>
              <a:off x="-789742" y="939488"/>
              <a:ext cx="943185" cy="259008"/>
            </a:xfrm>
            <a:custGeom>
              <a:avLst/>
              <a:gdLst/>
              <a:ahLst/>
              <a:cxnLst>
                <a:cxn ang="0">
                  <a:pos x="wd2" y="hd2"/>
                </a:cxn>
                <a:cxn ang="5400000">
                  <a:pos x="wd2" y="hd2"/>
                </a:cxn>
                <a:cxn ang="10800000">
                  <a:pos x="wd2" y="hd2"/>
                </a:cxn>
                <a:cxn ang="16200000">
                  <a:pos x="wd2" y="hd2"/>
                </a:cxn>
              </a:cxnLst>
              <a:rect l="0" t="0" r="r" b="b"/>
              <a:pathLst>
                <a:path w="21551" h="21545" extrusionOk="0">
                  <a:moveTo>
                    <a:pt x="21193" y="0"/>
                  </a:moveTo>
                  <a:cubicBezTo>
                    <a:pt x="20815" y="1861"/>
                    <a:pt x="20438" y="3721"/>
                    <a:pt x="20227" y="4894"/>
                  </a:cubicBezTo>
                  <a:cubicBezTo>
                    <a:pt x="20015" y="6067"/>
                    <a:pt x="19971" y="6553"/>
                    <a:pt x="20015" y="6796"/>
                  </a:cubicBezTo>
                  <a:cubicBezTo>
                    <a:pt x="20060" y="7038"/>
                    <a:pt x="20193" y="7038"/>
                    <a:pt x="20438" y="6391"/>
                  </a:cubicBezTo>
                  <a:cubicBezTo>
                    <a:pt x="20682" y="5744"/>
                    <a:pt x="21038" y="4449"/>
                    <a:pt x="21238" y="3560"/>
                  </a:cubicBezTo>
                  <a:cubicBezTo>
                    <a:pt x="21438" y="2670"/>
                    <a:pt x="21482" y="2184"/>
                    <a:pt x="21515" y="1739"/>
                  </a:cubicBezTo>
                  <a:cubicBezTo>
                    <a:pt x="21549" y="1294"/>
                    <a:pt x="21571" y="890"/>
                    <a:pt x="21527" y="647"/>
                  </a:cubicBezTo>
                  <a:cubicBezTo>
                    <a:pt x="21482" y="404"/>
                    <a:pt x="21371" y="324"/>
                    <a:pt x="21171" y="607"/>
                  </a:cubicBezTo>
                  <a:cubicBezTo>
                    <a:pt x="20971" y="890"/>
                    <a:pt x="20682" y="1537"/>
                    <a:pt x="20415" y="2508"/>
                  </a:cubicBezTo>
                  <a:cubicBezTo>
                    <a:pt x="20149" y="3479"/>
                    <a:pt x="19904" y="4773"/>
                    <a:pt x="19771" y="5663"/>
                  </a:cubicBezTo>
                  <a:cubicBezTo>
                    <a:pt x="19638" y="6553"/>
                    <a:pt x="19615" y="7038"/>
                    <a:pt x="19660" y="7160"/>
                  </a:cubicBezTo>
                  <a:cubicBezTo>
                    <a:pt x="19704" y="7281"/>
                    <a:pt x="19815" y="7038"/>
                    <a:pt x="19938" y="6472"/>
                  </a:cubicBezTo>
                  <a:cubicBezTo>
                    <a:pt x="20060" y="5906"/>
                    <a:pt x="20193" y="5016"/>
                    <a:pt x="20260" y="4247"/>
                  </a:cubicBezTo>
                  <a:cubicBezTo>
                    <a:pt x="20327" y="3479"/>
                    <a:pt x="20327" y="2831"/>
                    <a:pt x="20193" y="2265"/>
                  </a:cubicBezTo>
                  <a:cubicBezTo>
                    <a:pt x="20060" y="1699"/>
                    <a:pt x="19793" y="1213"/>
                    <a:pt x="19371" y="1133"/>
                  </a:cubicBezTo>
                  <a:cubicBezTo>
                    <a:pt x="18949" y="1052"/>
                    <a:pt x="18371" y="1375"/>
                    <a:pt x="17771" y="1982"/>
                  </a:cubicBezTo>
                  <a:cubicBezTo>
                    <a:pt x="17171" y="2589"/>
                    <a:pt x="16549" y="3479"/>
                    <a:pt x="16060" y="3964"/>
                  </a:cubicBezTo>
                  <a:cubicBezTo>
                    <a:pt x="15571" y="4449"/>
                    <a:pt x="15215" y="4530"/>
                    <a:pt x="14715" y="4369"/>
                  </a:cubicBezTo>
                  <a:cubicBezTo>
                    <a:pt x="14215" y="4207"/>
                    <a:pt x="13571" y="3802"/>
                    <a:pt x="12882" y="3560"/>
                  </a:cubicBezTo>
                  <a:cubicBezTo>
                    <a:pt x="12193" y="3317"/>
                    <a:pt x="11460" y="3236"/>
                    <a:pt x="10593" y="3196"/>
                  </a:cubicBezTo>
                  <a:cubicBezTo>
                    <a:pt x="9727" y="3155"/>
                    <a:pt x="8727" y="3155"/>
                    <a:pt x="7849" y="3155"/>
                  </a:cubicBezTo>
                  <a:cubicBezTo>
                    <a:pt x="6971" y="3155"/>
                    <a:pt x="6215" y="3155"/>
                    <a:pt x="5449" y="2993"/>
                  </a:cubicBezTo>
                  <a:cubicBezTo>
                    <a:pt x="4682" y="2831"/>
                    <a:pt x="3904" y="2508"/>
                    <a:pt x="3338" y="2306"/>
                  </a:cubicBezTo>
                  <a:cubicBezTo>
                    <a:pt x="2771" y="2103"/>
                    <a:pt x="2415" y="2022"/>
                    <a:pt x="2182" y="1982"/>
                  </a:cubicBezTo>
                  <a:cubicBezTo>
                    <a:pt x="1949" y="1942"/>
                    <a:pt x="1838" y="1942"/>
                    <a:pt x="1693" y="2184"/>
                  </a:cubicBezTo>
                  <a:cubicBezTo>
                    <a:pt x="1549" y="2427"/>
                    <a:pt x="1371" y="2912"/>
                    <a:pt x="1271" y="3357"/>
                  </a:cubicBezTo>
                  <a:cubicBezTo>
                    <a:pt x="1171" y="3802"/>
                    <a:pt x="1149" y="4207"/>
                    <a:pt x="1193" y="4490"/>
                  </a:cubicBezTo>
                  <a:cubicBezTo>
                    <a:pt x="1238" y="4773"/>
                    <a:pt x="1349" y="4935"/>
                    <a:pt x="1638" y="4813"/>
                  </a:cubicBezTo>
                  <a:cubicBezTo>
                    <a:pt x="1927" y="4692"/>
                    <a:pt x="2393" y="4288"/>
                    <a:pt x="2693" y="4004"/>
                  </a:cubicBezTo>
                  <a:cubicBezTo>
                    <a:pt x="2993" y="3721"/>
                    <a:pt x="3127" y="3560"/>
                    <a:pt x="3293" y="3438"/>
                  </a:cubicBezTo>
                  <a:cubicBezTo>
                    <a:pt x="3460" y="3317"/>
                    <a:pt x="3660" y="3236"/>
                    <a:pt x="3738" y="3438"/>
                  </a:cubicBezTo>
                  <a:cubicBezTo>
                    <a:pt x="3815" y="3640"/>
                    <a:pt x="3771" y="4126"/>
                    <a:pt x="3515" y="5582"/>
                  </a:cubicBezTo>
                  <a:cubicBezTo>
                    <a:pt x="3260" y="7038"/>
                    <a:pt x="2793" y="9465"/>
                    <a:pt x="2415" y="11488"/>
                  </a:cubicBezTo>
                  <a:cubicBezTo>
                    <a:pt x="2038" y="13510"/>
                    <a:pt x="1749" y="15128"/>
                    <a:pt x="1560" y="16261"/>
                  </a:cubicBezTo>
                  <a:cubicBezTo>
                    <a:pt x="1371" y="17393"/>
                    <a:pt x="1282" y="18040"/>
                    <a:pt x="1293" y="18243"/>
                  </a:cubicBezTo>
                  <a:cubicBezTo>
                    <a:pt x="1304" y="18445"/>
                    <a:pt x="1415" y="18202"/>
                    <a:pt x="1660" y="17231"/>
                  </a:cubicBezTo>
                  <a:cubicBezTo>
                    <a:pt x="1904" y="16261"/>
                    <a:pt x="2282" y="14562"/>
                    <a:pt x="2571" y="13025"/>
                  </a:cubicBezTo>
                  <a:cubicBezTo>
                    <a:pt x="2860" y="11488"/>
                    <a:pt x="3060" y="10112"/>
                    <a:pt x="3182" y="9182"/>
                  </a:cubicBezTo>
                  <a:cubicBezTo>
                    <a:pt x="3304" y="8252"/>
                    <a:pt x="3349" y="7766"/>
                    <a:pt x="3315" y="7564"/>
                  </a:cubicBezTo>
                  <a:cubicBezTo>
                    <a:pt x="3282" y="7362"/>
                    <a:pt x="3171" y="7443"/>
                    <a:pt x="2849" y="8494"/>
                  </a:cubicBezTo>
                  <a:cubicBezTo>
                    <a:pt x="2527" y="9546"/>
                    <a:pt x="1993" y="11569"/>
                    <a:pt x="1493" y="13712"/>
                  </a:cubicBezTo>
                  <a:cubicBezTo>
                    <a:pt x="993" y="15856"/>
                    <a:pt x="527" y="18121"/>
                    <a:pt x="271" y="19456"/>
                  </a:cubicBezTo>
                  <a:cubicBezTo>
                    <a:pt x="15" y="20791"/>
                    <a:pt x="-29" y="21196"/>
                    <a:pt x="15" y="21398"/>
                  </a:cubicBezTo>
                  <a:cubicBezTo>
                    <a:pt x="60" y="21600"/>
                    <a:pt x="193" y="21600"/>
                    <a:pt x="360" y="21357"/>
                  </a:cubicBezTo>
                  <a:cubicBezTo>
                    <a:pt x="527" y="21115"/>
                    <a:pt x="727" y="20629"/>
                    <a:pt x="927" y="20144"/>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14" name="Linie"/>
            <p:cNvSpPr/>
            <p:nvPr/>
          </p:nvSpPr>
          <p:spPr>
            <a:xfrm>
              <a:off x="-817811" y="978824"/>
              <a:ext cx="795625" cy="351632"/>
            </a:xfrm>
            <a:custGeom>
              <a:avLst/>
              <a:gdLst/>
              <a:ahLst/>
              <a:cxnLst>
                <a:cxn ang="0">
                  <a:pos x="wd2" y="hd2"/>
                </a:cxn>
                <a:cxn ang="5400000">
                  <a:pos x="wd2" y="hd2"/>
                </a:cxn>
                <a:cxn ang="10800000">
                  <a:pos x="wd2" y="hd2"/>
                </a:cxn>
                <a:cxn ang="16200000">
                  <a:pos x="wd2" y="hd2"/>
                </a:cxn>
              </a:cxnLst>
              <a:rect l="0" t="0" r="r" b="b"/>
              <a:pathLst>
                <a:path w="21576" h="21514" extrusionOk="0">
                  <a:moveTo>
                    <a:pt x="2414" y="7590"/>
                  </a:moveTo>
                  <a:cubicBezTo>
                    <a:pt x="2731" y="6578"/>
                    <a:pt x="3047" y="5567"/>
                    <a:pt x="3258" y="4853"/>
                  </a:cubicBezTo>
                  <a:cubicBezTo>
                    <a:pt x="3469" y="4139"/>
                    <a:pt x="3575" y="3722"/>
                    <a:pt x="3535" y="3603"/>
                  </a:cubicBezTo>
                  <a:cubicBezTo>
                    <a:pt x="3496" y="3484"/>
                    <a:pt x="3311" y="3663"/>
                    <a:pt x="2902" y="4317"/>
                  </a:cubicBezTo>
                  <a:cubicBezTo>
                    <a:pt x="2493" y="4972"/>
                    <a:pt x="1861" y="6102"/>
                    <a:pt x="1373" y="7025"/>
                  </a:cubicBezTo>
                  <a:cubicBezTo>
                    <a:pt x="885" y="7947"/>
                    <a:pt x="542" y="8661"/>
                    <a:pt x="318" y="9107"/>
                  </a:cubicBezTo>
                  <a:cubicBezTo>
                    <a:pt x="93" y="9554"/>
                    <a:pt x="-12" y="9732"/>
                    <a:pt x="1" y="9702"/>
                  </a:cubicBezTo>
                  <a:cubicBezTo>
                    <a:pt x="14" y="9673"/>
                    <a:pt x="146" y="9435"/>
                    <a:pt x="476" y="8631"/>
                  </a:cubicBezTo>
                  <a:cubicBezTo>
                    <a:pt x="806" y="7828"/>
                    <a:pt x="1333" y="6459"/>
                    <a:pt x="1953" y="4972"/>
                  </a:cubicBezTo>
                  <a:cubicBezTo>
                    <a:pt x="2573" y="3484"/>
                    <a:pt x="3285" y="1878"/>
                    <a:pt x="3720" y="985"/>
                  </a:cubicBezTo>
                  <a:cubicBezTo>
                    <a:pt x="4155" y="93"/>
                    <a:pt x="4313" y="-86"/>
                    <a:pt x="4366" y="33"/>
                  </a:cubicBezTo>
                  <a:cubicBezTo>
                    <a:pt x="4419" y="152"/>
                    <a:pt x="4366" y="569"/>
                    <a:pt x="4089" y="1848"/>
                  </a:cubicBezTo>
                  <a:cubicBezTo>
                    <a:pt x="3812" y="3127"/>
                    <a:pt x="3311" y="5269"/>
                    <a:pt x="2889" y="7114"/>
                  </a:cubicBezTo>
                  <a:cubicBezTo>
                    <a:pt x="2467" y="8959"/>
                    <a:pt x="2124" y="10506"/>
                    <a:pt x="1926" y="11458"/>
                  </a:cubicBezTo>
                  <a:cubicBezTo>
                    <a:pt x="1729" y="12410"/>
                    <a:pt x="1676" y="12767"/>
                    <a:pt x="1650" y="13124"/>
                  </a:cubicBezTo>
                  <a:cubicBezTo>
                    <a:pt x="1623" y="13481"/>
                    <a:pt x="1623" y="13838"/>
                    <a:pt x="1689" y="13987"/>
                  </a:cubicBezTo>
                  <a:cubicBezTo>
                    <a:pt x="1755" y="14135"/>
                    <a:pt x="1887" y="14076"/>
                    <a:pt x="2309" y="13481"/>
                  </a:cubicBezTo>
                  <a:cubicBezTo>
                    <a:pt x="2731" y="12886"/>
                    <a:pt x="3443" y="11755"/>
                    <a:pt x="4168" y="10446"/>
                  </a:cubicBezTo>
                  <a:cubicBezTo>
                    <a:pt x="4893" y="9137"/>
                    <a:pt x="5632" y="7650"/>
                    <a:pt x="6225" y="6459"/>
                  </a:cubicBezTo>
                  <a:cubicBezTo>
                    <a:pt x="6819" y="5269"/>
                    <a:pt x="7267" y="4377"/>
                    <a:pt x="7544" y="3812"/>
                  </a:cubicBezTo>
                  <a:cubicBezTo>
                    <a:pt x="7821" y="3246"/>
                    <a:pt x="7926" y="3008"/>
                    <a:pt x="7636" y="3782"/>
                  </a:cubicBezTo>
                  <a:cubicBezTo>
                    <a:pt x="7346" y="4555"/>
                    <a:pt x="6661" y="6340"/>
                    <a:pt x="6080" y="7947"/>
                  </a:cubicBezTo>
                  <a:cubicBezTo>
                    <a:pt x="5500" y="9554"/>
                    <a:pt x="5025" y="10982"/>
                    <a:pt x="4748" y="11874"/>
                  </a:cubicBezTo>
                  <a:cubicBezTo>
                    <a:pt x="4472" y="12767"/>
                    <a:pt x="4392" y="13124"/>
                    <a:pt x="4340" y="13451"/>
                  </a:cubicBezTo>
                  <a:cubicBezTo>
                    <a:pt x="4287" y="13778"/>
                    <a:pt x="4261" y="14076"/>
                    <a:pt x="4313" y="14195"/>
                  </a:cubicBezTo>
                  <a:cubicBezTo>
                    <a:pt x="4366" y="14314"/>
                    <a:pt x="4498" y="14254"/>
                    <a:pt x="4946" y="13511"/>
                  </a:cubicBezTo>
                  <a:cubicBezTo>
                    <a:pt x="5395" y="12767"/>
                    <a:pt x="6159" y="11339"/>
                    <a:pt x="6924" y="9911"/>
                  </a:cubicBezTo>
                  <a:cubicBezTo>
                    <a:pt x="7689" y="8483"/>
                    <a:pt x="8454" y="7054"/>
                    <a:pt x="9061" y="5924"/>
                  </a:cubicBezTo>
                  <a:cubicBezTo>
                    <a:pt x="9667" y="4793"/>
                    <a:pt x="10115" y="3960"/>
                    <a:pt x="10419" y="3395"/>
                  </a:cubicBezTo>
                  <a:cubicBezTo>
                    <a:pt x="10722" y="2830"/>
                    <a:pt x="10880" y="2532"/>
                    <a:pt x="10867" y="2621"/>
                  </a:cubicBezTo>
                  <a:cubicBezTo>
                    <a:pt x="10854" y="2711"/>
                    <a:pt x="10669" y="3187"/>
                    <a:pt x="10274" y="4347"/>
                  </a:cubicBezTo>
                  <a:cubicBezTo>
                    <a:pt x="9878" y="5507"/>
                    <a:pt x="9272" y="7352"/>
                    <a:pt x="8757" y="9107"/>
                  </a:cubicBezTo>
                  <a:cubicBezTo>
                    <a:pt x="8243" y="10863"/>
                    <a:pt x="7821" y="12529"/>
                    <a:pt x="7597" y="13540"/>
                  </a:cubicBezTo>
                  <a:cubicBezTo>
                    <a:pt x="7373" y="14552"/>
                    <a:pt x="7346" y="14909"/>
                    <a:pt x="7399" y="15117"/>
                  </a:cubicBezTo>
                  <a:cubicBezTo>
                    <a:pt x="7452" y="15326"/>
                    <a:pt x="7584" y="15385"/>
                    <a:pt x="8006" y="15058"/>
                  </a:cubicBezTo>
                  <a:cubicBezTo>
                    <a:pt x="8428" y="14731"/>
                    <a:pt x="9140" y="14016"/>
                    <a:pt x="9970" y="12975"/>
                  </a:cubicBezTo>
                  <a:cubicBezTo>
                    <a:pt x="10801" y="11934"/>
                    <a:pt x="11751" y="10565"/>
                    <a:pt x="12568" y="9435"/>
                  </a:cubicBezTo>
                  <a:cubicBezTo>
                    <a:pt x="13386" y="8304"/>
                    <a:pt x="14072" y="7412"/>
                    <a:pt x="14493" y="6906"/>
                  </a:cubicBezTo>
                  <a:cubicBezTo>
                    <a:pt x="14915" y="6400"/>
                    <a:pt x="15074" y="6281"/>
                    <a:pt x="15100" y="6400"/>
                  </a:cubicBezTo>
                  <a:cubicBezTo>
                    <a:pt x="15126" y="6519"/>
                    <a:pt x="15021" y="6876"/>
                    <a:pt x="14678" y="7798"/>
                  </a:cubicBezTo>
                  <a:cubicBezTo>
                    <a:pt x="14335" y="8721"/>
                    <a:pt x="13755" y="10208"/>
                    <a:pt x="13148" y="11874"/>
                  </a:cubicBezTo>
                  <a:cubicBezTo>
                    <a:pt x="12542" y="13540"/>
                    <a:pt x="11909" y="15385"/>
                    <a:pt x="11500" y="16635"/>
                  </a:cubicBezTo>
                  <a:cubicBezTo>
                    <a:pt x="11091" y="17884"/>
                    <a:pt x="10907" y="18539"/>
                    <a:pt x="10801" y="19015"/>
                  </a:cubicBezTo>
                  <a:cubicBezTo>
                    <a:pt x="10696" y="19491"/>
                    <a:pt x="10669" y="19788"/>
                    <a:pt x="10748" y="19937"/>
                  </a:cubicBezTo>
                  <a:cubicBezTo>
                    <a:pt x="10828" y="20086"/>
                    <a:pt x="11012" y="20086"/>
                    <a:pt x="11540" y="19461"/>
                  </a:cubicBezTo>
                  <a:cubicBezTo>
                    <a:pt x="12067" y="18836"/>
                    <a:pt x="12937" y="17587"/>
                    <a:pt x="13715" y="16337"/>
                  </a:cubicBezTo>
                  <a:cubicBezTo>
                    <a:pt x="14494" y="15088"/>
                    <a:pt x="15179" y="13838"/>
                    <a:pt x="15918" y="12469"/>
                  </a:cubicBezTo>
                  <a:cubicBezTo>
                    <a:pt x="16656" y="11101"/>
                    <a:pt x="17447" y="9613"/>
                    <a:pt x="18041" y="8453"/>
                  </a:cubicBezTo>
                  <a:cubicBezTo>
                    <a:pt x="18634" y="7293"/>
                    <a:pt x="19030" y="6459"/>
                    <a:pt x="19280" y="5924"/>
                  </a:cubicBezTo>
                  <a:cubicBezTo>
                    <a:pt x="19531" y="5388"/>
                    <a:pt x="19636" y="5150"/>
                    <a:pt x="19597" y="5121"/>
                  </a:cubicBezTo>
                  <a:cubicBezTo>
                    <a:pt x="19557" y="5091"/>
                    <a:pt x="19373" y="5269"/>
                    <a:pt x="18858" y="6073"/>
                  </a:cubicBezTo>
                  <a:cubicBezTo>
                    <a:pt x="18344" y="6876"/>
                    <a:pt x="17500" y="8304"/>
                    <a:pt x="16683" y="9851"/>
                  </a:cubicBezTo>
                  <a:cubicBezTo>
                    <a:pt x="15865" y="11398"/>
                    <a:pt x="15074" y="13064"/>
                    <a:pt x="14559" y="14165"/>
                  </a:cubicBezTo>
                  <a:cubicBezTo>
                    <a:pt x="14045" y="15266"/>
                    <a:pt x="13808" y="15802"/>
                    <a:pt x="13636" y="16188"/>
                  </a:cubicBezTo>
                  <a:cubicBezTo>
                    <a:pt x="13465" y="16575"/>
                    <a:pt x="13359" y="16813"/>
                    <a:pt x="13676" y="16069"/>
                  </a:cubicBezTo>
                  <a:cubicBezTo>
                    <a:pt x="13992" y="15326"/>
                    <a:pt x="14731" y="13600"/>
                    <a:pt x="15417" y="11815"/>
                  </a:cubicBezTo>
                  <a:cubicBezTo>
                    <a:pt x="16102" y="10030"/>
                    <a:pt x="16735" y="8185"/>
                    <a:pt x="17104" y="6876"/>
                  </a:cubicBezTo>
                  <a:cubicBezTo>
                    <a:pt x="17474" y="5567"/>
                    <a:pt x="17579" y="4793"/>
                    <a:pt x="17619" y="4198"/>
                  </a:cubicBezTo>
                  <a:cubicBezTo>
                    <a:pt x="17658" y="3603"/>
                    <a:pt x="17632" y="3187"/>
                    <a:pt x="17461" y="2919"/>
                  </a:cubicBezTo>
                  <a:cubicBezTo>
                    <a:pt x="17289" y="2651"/>
                    <a:pt x="16973" y="2532"/>
                    <a:pt x="16419" y="2949"/>
                  </a:cubicBezTo>
                  <a:cubicBezTo>
                    <a:pt x="15865" y="3365"/>
                    <a:pt x="15074" y="4317"/>
                    <a:pt x="14296" y="5448"/>
                  </a:cubicBezTo>
                  <a:cubicBezTo>
                    <a:pt x="13518" y="6578"/>
                    <a:pt x="12753" y="7888"/>
                    <a:pt x="11962" y="9375"/>
                  </a:cubicBezTo>
                  <a:cubicBezTo>
                    <a:pt x="11170" y="10863"/>
                    <a:pt x="10353" y="12529"/>
                    <a:pt x="9812" y="13689"/>
                  </a:cubicBezTo>
                  <a:cubicBezTo>
                    <a:pt x="9272" y="14850"/>
                    <a:pt x="9008" y="15504"/>
                    <a:pt x="8823" y="16010"/>
                  </a:cubicBezTo>
                  <a:cubicBezTo>
                    <a:pt x="8639" y="16516"/>
                    <a:pt x="8533" y="16873"/>
                    <a:pt x="8546" y="16992"/>
                  </a:cubicBezTo>
                  <a:cubicBezTo>
                    <a:pt x="8559" y="17111"/>
                    <a:pt x="8691" y="16992"/>
                    <a:pt x="9179" y="16218"/>
                  </a:cubicBezTo>
                  <a:cubicBezTo>
                    <a:pt x="9667" y="15445"/>
                    <a:pt x="10511" y="14016"/>
                    <a:pt x="11368" y="12529"/>
                  </a:cubicBezTo>
                  <a:cubicBezTo>
                    <a:pt x="12225" y="11041"/>
                    <a:pt x="13096" y="9494"/>
                    <a:pt x="13900" y="8066"/>
                  </a:cubicBezTo>
                  <a:cubicBezTo>
                    <a:pt x="14704" y="6638"/>
                    <a:pt x="15443" y="5329"/>
                    <a:pt x="16063" y="4198"/>
                  </a:cubicBezTo>
                  <a:cubicBezTo>
                    <a:pt x="16683" y="3068"/>
                    <a:pt x="17184" y="2116"/>
                    <a:pt x="17526" y="1521"/>
                  </a:cubicBezTo>
                  <a:cubicBezTo>
                    <a:pt x="17869" y="926"/>
                    <a:pt x="18054" y="688"/>
                    <a:pt x="18080" y="747"/>
                  </a:cubicBezTo>
                  <a:cubicBezTo>
                    <a:pt x="18107" y="807"/>
                    <a:pt x="17975" y="1164"/>
                    <a:pt x="17566" y="2086"/>
                  </a:cubicBezTo>
                  <a:cubicBezTo>
                    <a:pt x="17157" y="3008"/>
                    <a:pt x="16472" y="4496"/>
                    <a:pt x="15799" y="5954"/>
                  </a:cubicBezTo>
                  <a:cubicBezTo>
                    <a:pt x="15126" y="7412"/>
                    <a:pt x="14467" y="8840"/>
                    <a:pt x="13768" y="10476"/>
                  </a:cubicBezTo>
                  <a:cubicBezTo>
                    <a:pt x="13069" y="12112"/>
                    <a:pt x="12331" y="13957"/>
                    <a:pt x="11883" y="15117"/>
                  </a:cubicBezTo>
                  <a:cubicBezTo>
                    <a:pt x="11434" y="16278"/>
                    <a:pt x="11276" y="16754"/>
                    <a:pt x="11170" y="17170"/>
                  </a:cubicBezTo>
                  <a:cubicBezTo>
                    <a:pt x="11065" y="17587"/>
                    <a:pt x="11012" y="17944"/>
                    <a:pt x="11078" y="18122"/>
                  </a:cubicBezTo>
                  <a:cubicBezTo>
                    <a:pt x="11144" y="18301"/>
                    <a:pt x="11329" y="18301"/>
                    <a:pt x="11803" y="17795"/>
                  </a:cubicBezTo>
                  <a:cubicBezTo>
                    <a:pt x="12278" y="17289"/>
                    <a:pt x="13043" y="16278"/>
                    <a:pt x="13874" y="15147"/>
                  </a:cubicBezTo>
                  <a:cubicBezTo>
                    <a:pt x="14704" y="14016"/>
                    <a:pt x="15601" y="12767"/>
                    <a:pt x="16445" y="11577"/>
                  </a:cubicBezTo>
                  <a:cubicBezTo>
                    <a:pt x="17289" y="10387"/>
                    <a:pt x="18080" y="9256"/>
                    <a:pt x="18542" y="8602"/>
                  </a:cubicBezTo>
                  <a:cubicBezTo>
                    <a:pt x="19003" y="7947"/>
                    <a:pt x="19135" y="7769"/>
                    <a:pt x="19122" y="7828"/>
                  </a:cubicBezTo>
                  <a:cubicBezTo>
                    <a:pt x="19109" y="7888"/>
                    <a:pt x="18951" y="8185"/>
                    <a:pt x="18502" y="9167"/>
                  </a:cubicBezTo>
                  <a:cubicBezTo>
                    <a:pt x="18054" y="10149"/>
                    <a:pt x="17315" y="11815"/>
                    <a:pt x="16841" y="12975"/>
                  </a:cubicBezTo>
                  <a:cubicBezTo>
                    <a:pt x="16366" y="14135"/>
                    <a:pt x="16155" y="14790"/>
                    <a:pt x="16023" y="15385"/>
                  </a:cubicBezTo>
                  <a:cubicBezTo>
                    <a:pt x="15891" y="15980"/>
                    <a:pt x="15839" y="16516"/>
                    <a:pt x="15878" y="16813"/>
                  </a:cubicBezTo>
                  <a:cubicBezTo>
                    <a:pt x="15918" y="17111"/>
                    <a:pt x="16050" y="17170"/>
                    <a:pt x="16472" y="16902"/>
                  </a:cubicBezTo>
                  <a:cubicBezTo>
                    <a:pt x="16893" y="16635"/>
                    <a:pt x="17606" y="16040"/>
                    <a:pt x="18384" y="15236"/>
                  </a:cubicBezTo>
                  <a:cubicBezTo>
                    <a:pt x="19162" y="14433"/>
                    <a:pt x="20006" y="13421"/>
                    <a:pt x="20507" y="12826"/>
                  </a:cubicBezTo>
                  <a:cubicBezTo>
                    <a:pt x="21008" y="12231"/>
                    <a:pt x="21166" y="12053"/>
                    <a:pt x="21311" y="11904"/>
                  </a:cubicBezTo>
                  <a:cubicBezTo>
                    <a:pt x="21456" y="11755"/>
                    <a:pt x="21588" y="11636"/>
                    <a:pt x="21575" y="11845"/>
                  </a:cubicBezTo>
                  <a:cubicBezTo>
                    <a:pt x="21562" y="12053"/>
                    <a:pt x="21403" y="12588"/>
                    <a:pt x="21047" y="13570"/>
                  </a:cubicBezTo>
                  <a:cubicBezTo>
                    <a:pt x="20691" y="14552"/>
                    <a:pt x="20137" y="15980"/>
                    <a:pt x="19729" y="17230"/>
                  </a:cubicBezTo>
                  <a:cubicBezTo>
                    <a:pt x="19320" y="18479"/>
                    <a:pt x="19056" y="19550"/>
                    <a:pt x="18937" y="20235"/>
                  </a:cubicBezTo>
                  <a:cubicBezTo>
                    <a:pt x="18819" y="20919"/>
                    <a:pt x="18845" y="21216"/>
                    <a:pt x="19201" y="21365"/>
                  </a:cubicBezTo>
                  <a:cubicBezTo>
                    <a:pt x="19557" y="21514"/>
                    <a:pt x="20243" y="21514"/>
                    <a:pt x="20929" y="21514"/>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15" name="Linie"/>
            <p:cNvSpPr/>
            <p:nvPr/>
          </p:nvSpPr>
          <p:spPr>
            <a:xfrm>
              <a:off x="-844643" y="1277933"/>
              <a:ext cx="1030064" cy="145130"/>
            </a:xfrm>
            <a:custGeom>
              <a:avLst/>
              <a:gdLst/>
              <a:ahLst/>
              <a:cxnLst>
                <a:cxn ang="0">
                  <a:pos x="wd2" y="hd2"/>
                </a:cxn>
                <a:cxn ang="5400000">
                  <a:pos x="wd2" y="hd2"/>
                </a:cxn>
                <a:cxn ang="10800000">
                  <a:pos x="wd2" y="hd2"/>
                </a:cxn>
                <a:cxn ang="16200000">
                  <a:pos x="wd2" y="hd2"/>
                </a:cxn>
              </a:cxnLst>
              <a:rect l="0" t="0" r="r" b="b"/>
              <a:pathLst>
                <a:path w="21582" h="21346" extrusionOk="0">
                  <a:moveTo>
                    <a:pt x="20461" y="4722"/>
                  </a:moveTo>
                  <a:cubicBezTo>
                    <a:pt x="20400" y="5437"/>
                    <a:pt x="20339" y="6152"/>
                    <a:pt x="20308" y="7010"/>
                  </a:cubicBezTo>
                  <a:cubicBezTo>
                    <a:pt x="20278" y="7869"/>
                    <a:pt x="20278" y="8870"/>
                    <a:pt x="20400" y="9442"/>
                  </a:cubicBezTo>
                  <a:cubicBezTo>
                    <a:pt x="20522" y="10014"/>
                    <a:pt x="20767" y="10157"/>
                    <a:pt x="20950" y="10157"/>
                  </a:cubicBezTo>
                  <a:cubicBezTo>
                    <a:pt x="21134" y="10157"/>
                    <a:pt x="21256" y="10014"/>
                    <a:pt x="21368" y="9728"/>
                  </a:cubicBezTo>
                  <a:cubicBezTo>
                    <a:pt x="21480" y="9442"/>
                    <a:pt x="21582" y="9013"/>
                    <a:pt x="21582" y="8941"/>
                  </a:cubicBezTo>
                  <a:cubicBezTo>
                    <a:pt x="21582" y="8870"/>
                    <a:pt x="21480" y="9156"/>
                    <a:pt x="21307" y="10300"/>
                  </a:cubicBezTo>
                  <a:cubicBezTo>
                    <a:pt x="21134" y="11445"/>
                    <a:pt x="20889" y="13447"/>
                    <a:pt x="20757" y="14806"/>
                  </a:cubicBezTo>
                  <a:cubicBezTo>
                    <a:pt x="20624" y="16165"/>
                    <a:pt x="20604" y="16880"/>
                    <a:pt x="20645" y="17238"/>
                  </a:cubicBezTo>
                  <a:cubicBezTo>
                    <a:pt x="20685" y="17596"/>
                    <a:pt x="20787" y="17596"/>
                    <a:pt x="20787" y="17667"/>
                  </a:cubicBezTo>
                  <a:cubicBezTo>
                    <a:pt x="20787" y="17739"/>
                    <a:pt x="20685" y="17882"/>
                    <a:pt x="20461" y="18526"/>
                  </a:cubicBezTo>
                  <a:cubicBezTo>
                    <a:pt x="20237" y="19169"/>
                    <a:pt x="19891" y="20314"/>
                    <a:pt x="19483" y="20886"/>
                  </a:cubicBezTo>
                  <a:cubicBezTo>
                    <a:pt x="19076" y="21458"/>
                    <a:pt x="18607" y="21458"/>
                    <a:pt x="18108" y="21100"/>
                  </a:cubicBezTo>
                  <a:cubicBezTo>
                    <a:pt x="17608" y="20743"/>
                    <a:pt x="17079" y="20028"/>
                    <a:pt x="16406" y="19670"/>
                  </a:cubicBezTo>
                  <a:cubicBezTo>
                    <a:pt x="15734" y="19312"/>
                    <a:pt x="14919" y="19312"/>
                    <a:pt x="14093" y="19312"/>
                  </a:cubicBezTo>
                  <a:cubicBezTo>
                    <a:pt x="13268" y="19312"/>
                    <a:pt x="12433" y="19312"/>
                    <a:pt x="11668" y="19384"/>
                  </a:cubicBezTo>
                  <a:cubicBezTo>
                    <a:pt x="10904" y="19455"/>
                    <a:pt x="10211" y="19598"/>
                    <a:pt x="9457" y="19741"/>
                  </a:cubicBezTo>
                  <a:cubicBezTo>
                    <a:pt x="8704" y="19884"/>
                    <a:pt x="7888" y="20028"/>
                    <a:pt x="7114" y="20171"/>
                  </a:cubicBezTo>
                  <a:cubicBezTo>
                    <a:pt x="6340" y="20314"/>
                    <a:pt x="5606" y="20457"/>
                    <a:pt x="4903" y="20528"/>
                  </a:cubicBezTo>
                  <a:cubicBezTo>
                    <a:pt x="4200" y="20600"/>
                    <a:pt x="3528" y="20600"/>
                    <a:pt x="2927" y="20171"/>
                  </a:cubicBezTo>
                  <a:cubicBezTo>
                    <a:pt x="2325" y="19741"/>
                    <a:pt x="1796" y="18883"/>
                    <a:pt x="1357" y="18025"/>
                  </a:cubicBezTo>
                  <a:cubicBezTo>
                    <a:pt x="919" y="17167"/>
                    <a:pt x="573" y="16308"/>
                    <a:pt x="359" y="15593"/>
                  </a:cubicBezTo>
                  <a:cubicBezTo>
                    <a:pt x="145" y="14878"/>
                    <a:pt x="64" y="14306"/>
                    <a:pt x="23" y="13662"/>
                  </a:cubicBezTo>
                  <a:cubicBezTo>
                    <a:pt x="-18" y="13018"/>
                    <a:pt x="-18" y="12303"/>
                    <a:pt x="135" y="11230"/>
                  </a:cubicBezTo>
                  <a:cubicBezTo>
                    <a:pt x="288" y="10157"/>
                    <a:pt x="593" y="8727"/>
                    <a:pt x="1093" y="7082"/>
                  </a:cubicBezTo>
                  <a:cubicBezTo>
                    <a:pt x="1592" y="5437"/>
                    <a:pt x="2285" y="3577"/>
                    <a:pt x="3028" y="2290"/>
                  </a:cubicBezTo>
                  <a:cubicBezTo>
                    <a:pt x="3772" y="1002"/>
                    <a:pt x="4567" y="287"/>
                    <a:pt x="5117" y="73"/>
                  </a:cubicBezTo>
                  <a:cubicBezTo>
                    <a:pt x="5667" y="-142"/>
                    <a:pt x="5973" y="144"/>
                    <a:pt x="6187" y="645"/>
                  </a:cubicBezTo>
                  <a:cubicBezTo>
                    <a:pt x="6401" y="1145"/>
                    <a:pt x="6523" y="1861"/>
                    <a:pt x="6584" y="2647"/>
                  </a:cubicBezTo>
                  <a:cubicBezTo>
                    <a:pt x="6645" y="3434"/>
                    <a:pt x="6645" y="4292"/>
                    <a:pt x="6482" y="5866"/>
                  </a:cubicBezTo>
                  <a:cubicBezTo>
                    <a:pt x="6319" y="7439"/>
                    <a:pt x="5993" y="9728"/>
                    <a:pt x="5657" y="11588"/>
                  </a:cubicBezTo>
                  <a:cubicBezTo>
                    <a:pt x="5321" y="13447"/>
                    <a:pt x="4974" y="14878"/>
                    <a:pt x="4771" y="15879"/>
                  </a:cubicBezTo>
                  <a:cubicBezTo>
                    <a:pt x="4567" y="16880"/>
                    <a:pt x="4506" y="17453"/>
                    <a:pt x="4526" y="17667"/>
                  </a:cubicBezTo>
                  <a:cubicBezTo>
                    <a:pt x="4547" y="17882"/>
                    <a:pt x="4648" y="17739"/>
                    <a:pt x="5025" y="16594"/>
                  </a:cubicBezTo>
                  <a:cubicBezTo>
                    <a:pt x="5402" y="15450"/>
                    <a:pt x="6054" y="13304"/>
                    <a:pt x="6676" y="11659"/>
                  </a:cubicBezTo>
                  <a:cubicBezTo>
                    <a:pt x="7297" y="10014"/>
                    <a:pt x="7888" y="8870"/>
                    <a:pt x="8490" y="8226"/>
                  </a:cubicBezTo>
                  <a:cubicBezTo>
                    <a:pt x="9091" y="7583"/>
                    <a:pt x="9702" y="7439"/>
                    <a:pt x="10425" y="7296"/>
                  </a:cubicBezTo>
                  <a:cubicBezTo>
                    <a:pt x="11149" y="7153"/>
                    <a:pt x="11984" y="7010"/>
                    <a:pt x="12779" y="6939"/>
                  </a:cubicBezTo>
                  <a:cubicBezTo>
                    <a:pt x="13574" y="6867"/>
                    <a:pt x="14328" y="6867"/>
                    <a:pt x="15082" y="6867"/>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16" name="Linie"/>
            <p:cNvSpPr/>
            <p:nvPr/>
          </p:nvSpPr>
          <p:spPr>
            <a:xfrm>
              <a:off x="-782098" y="1300717"/>
              <a:ext cx="896523" cy="79123"/>
            </a:xfrm>
            <a:custGeom>
              <a:avLst/>
              <a:gdLst/>
              <a:ahLst/>
              <a:cxnLst>
                <a:cxn ang="0">
                  <a:pos x="wd2" y="hd2"/>
                </a:cxn>
                <a:cxn ang="5400000">
                  <a:pos x="wd2" y="hd2"/>
                </a:cxn>
                <a:cxn ang="10800000">
                  <a:pos x="wd2" y="hd2"/>
                </a:cxn>
                <a:cxn ang="16200000">
                  <a:pos x="wd2" y="hd2"/>
                </a:cxn>
              </a:cxnLst>
              <a:rect l="0" t="0" r="r" b="b"/>
              <a:pathLst>
                <a:path w="21572" h="21430" extrusionOk="0">
                  <a:moveTo>
                    <a:pt x="21572" y="15166"/>
                  </a:moveTo>
                  <a:cubicBezTo>
                    <a:pt x="21244" y="16483"/>
                    <a:pt x="20917" y="17800"/>
                    <a:pt x="20601" y="18590"/>
                  </a:cubicBezTo>
                  <a:cubicBezTo>
                    <a:pt x="20285" y="19381"/>
                    <a:pt x="19981" y="19644"/>
                    <a:pt x="19770" y="19776"/>
                  </a:cubicBezTo>
                  <a:cubicBezTo>
                    <a:pt x="19559" y="19908"/>
                    <a:pt x="19442" y="19908"/>
                    <a:pt x="19337" y="19381"/>
                  </a:cubicBezTo>
                  <a:cubicBezTo>
                    <a:pt x="19232" y="18854"/>
                    <a:pt x="19138" y="17800"/>
                    <a:pt x="18846" y="16351"/>
                  </a:cubicBezTo>
                  <a:cubicBezTo>
                    <a:pt x="18553" y="14903"/>
                    <a:pt x="18062" y="13059"/>
                    <a:pt x="17535" y="10951"/>
                  </a:cubicBezTo>
                  <a:cubicBezTo>
                    <a:pt x="17009" y="8844"/>
                    <a:pt x="16447" y="6473"/>
                    <a:pt x="15827" y="4761"/>
                  </a:cubicBezTo>
                  <a:cubicBezTo>
                    <a:pt x="15207" y="3049"/>
                    <a:pt x="14528" y="1995"/>
                    <a:pt x="13803" y="1205"/>
                  </a:cubicBezTo>
                  <a:cubicBezTo>
                    <a:pt x="13077" y="415"/>
                    <a:pt x="12305" y="-112"/>
                    <a:pt x="11579" y="20"/>
                  </a:cubicBezTo>
                  <a:cubicBezTo>
                    <a:pt x="10854" y="151"/>
                    <a:pt x="10175" y="942"/>
                    <a:pt x="9555" y="1732"/>
                  </a:cubicBezTo>
                  <a:cubicBezTo>
                    <a:pt x="8935" y="2522"/>
                    <a:pt x="8373" y="3312"/>
                    <a:pt x="7823" y="4366"/>
                  </a:cubicBezTo>
                  <a:cubicBezTo>
                    <a:pt x="7273" y="5420"/>
                    <a:pt x="6735" y="6737"/>
                    <a:pt x="6057" y="8449"/>
                  </a:cubicBezTo>
                  <a:cubicBezTo>
                    <a:pt x="5378" y="10161"/>
                    <a:pt x="4559" y="12269"/>
                    <a:pt x="3787" y="14376"/>
                  </a:cubicBezTo>
                  <a:cubicBezTo>
                    <a:pt x="3014" y="16483"/>
                    <a:pt x="2289" y="18590"/>
                    <a:pt x="1751" y="19776"/>
                  </a:cubicBezTo>
                  <a:cubicBezTo>
                    <a:pt x="1212" y="20961"/>
                    <a:pt x="861" y="21225"/>
                    <a:pt x="627" y="21356"/>
                  </a:cubicBezTo>
                  <a:cubicBezTo>
                    <a:pt x="393" y="21488"/>
                    <a:pt x="276" y="21488"/>
                    <a:pt x="171" y="20961"/>
                  </a:cubicBezTo>
                  <a:cubicBezTo>
                    <a:pt x="66" y="20434"/>
                    <a:pt x="-28" y="19381"/>
                    <a:pt x="7" y="17273"/>
                  </a:cubicBezTo>
                  <a:cubicBezTo>
                    <a:pt x="42" y="15166"/>
                    <a:pt x="206" y="12005"/>
                    <a:pt x="370" y="8844"/>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grpSp>
      <p:grpSp>
        <p:nvGrpSpPr>
          <p:cNvPr id="328" name="Zeichnung"/>
          <p:cNvGrpSpPr/>
          <p:nvPr/>
        </p:nvGrpSpPr>
        <p:grpSpPr>
          <a:xfrm>
            <a:off x="2525368" y="4357046"/>
            <a:ext cx="5144307" cy="1586097"/>
            <a:chOff x="-464603" y="-118651"/>
            <a:chExt cx="5144306" cy="1586095"/>
          </a:xfrm>
        </p:grpSpPr>
        <p:sp>
          <p:nvSpPr>
            <p:cNvPr id="318" name="Linie"/>
            <p:cNvSpPr/>
            <p:nvPr/>
          </p:nvSpPr>
          <p:spPr>
            <a:xfrm>
              <a:off x="-141359" y="-118652"/>
              <a:ext cx="975348" cy="1181784"/>
            </a:xfrm>
            <a:custGeom>
              <a:avLst/>
              <a:gdLst/>
              <a:ahLst/>
              <a:cxnLst>
                <a:cxn ang="0">
                  <a:pos x="wd2" y="hd2"/>
                </a:cxn>
                <a:cxn ang="5400000">
                  <a:pos x="wd2" y="hd2"/>
                </a:cxn>
                <a:cxn ang="10800000">
                  <a:pos x="wd2" y="hd2"/>
                </a:cxn>
                <a:cxn ang="16200000">
                  <a:pos x="wd2" y="hd2"/>
                </a:cxn>
              </a:cxnLst>
              <a:rect l="0" t="0" r="r" b="b"/>
              <a:pathLst>
                <a:path w="21576" h="21531" extrusionOk="0">
                  <a:moveTo>
                    <a:pt x="3141" y="2162"/>
                  </a:moveTo>
                  <a:cubicBezTo>
                    <a:pt x="2990" y="2339"/>
                    <a:pt x="2840" y="2516"/>
                    <a:pt x="2678" y="2950"/>
                  </a:cubicBezTo>
                  <a:cubicBezTo>
                    <a:pt x="2517" y="3384"/>
                    <a:pt x="2345" y="4075"/>
                    <a:pt x="2173" y="4784"/>
                  </a:cubicBezTo>
                  <a:cubicBezTo>
                    <a:pt x="2001" y="5493"/>
                    <a:pt x="1829" y="6220"/>
                    <a:pt x="1667" y="6919"/>
                  </a:cubicBezTo>
                  <a:cubicBezTo>
                    <a:pt x="1506" y="7619"/>
                    <a:pt x="1355" y="8293"/>
                    <a:pt x="1216" y="8984"/>
                  </a:cubicBezTo>
                  <a:cubicBezTo>
                    <a:pt x="1076" y="9675"/>
                    <a:pt x="947" y="10384"/>
                    <a:pt x="839" y="11101"/>
                  </a:cubicBezTo>
                  <a:cubicBezTo>
                    <a:pt x="731" y="11819"/>
                    <a:pt x="645" y="12545"/>
                    <a:pt x="581" y="13245"/>
                  </a:cubicBezTo>
                  <a:cubicBezTo>
                    <a:pt x="516" y="13945"/>
                    <a:pt x="473" y="14619"/>
                    <a:pt x="452" y="15248"/>
                  </a:cubicBezTo>
                  <a:cubicBezTo>
                    <a:pt x="430" y="15877"/>
                    <a:pt x="430" y="16461"/>
                    <a:pt x="441" y="16825"/>
                  </a:cubicBezTo>
                  <a:cubicBezTo>
                    <a:pt x="452" y="17188"/>
                    <a:pt x="473" y="17330"/>
                    <a:pt x="495" y="17347"/>
                  </a:cubicBezTo>
                  <a:cubicBezTo>
                    <a:pt x="516" y="17365"/>
                    <a:pt x="538" y="17259"/>
                    <a:pt x="602" y="16869"/>
                  </a:cubicBezTo>
                  <a:cubicBezTo>
                    <a:pt x="667" y="16479"/>
                    <a:pt x="775" y="15806"/>
                    <a:pt x="893" y="15141"/>
                  </a:cubicBezTo>
                  <a:cubicBezTo>
                    <a:pt x="1011" y="14477"/>
                    <a:pt x="1140" y="13821"/>
                    <a:pt x="1291" y="13121"/>
                  </a:cubicBezTo>
                  <a:cubicBezTo>
                    <a:pt x="1441" y="12421"/>
                    <a:pt x="1614" y="11677"/>
                    <a:pt x="1786" y="11048"/>
                  </a:cubicBezTo>
                  <a:cubicBezTo>
                    <a:pt x="1958" y="10419"/>
                    <a:pt x="2130" y="9905"/>
                    <a:pt x="2302" y="9391"/>
                  </a:cubicBezTo>
                  <a:cubicBezTo>
                    <a:pt x="2474" y="8877"/>
                    <a:pt x="2646" y="8364"/>
                    <a:pt x="2851" y="7850"/>
                  </a:cubicBezTo>
                  <a:cubicBezTo>
                    <a:pt x="3055" y="7336"/>
                    <a:pt x="3292" y="6822"/>
                    <a:pt x="3539" y="6308"/>
                  </a:cubicBezTo>
                  <a:cubicBezTo>
                    <a:pt x="3786" y="5794"/>
                    <a:pt x="4045" y="5280"/>
                    <a:pt x="4335" y="4713"/>
                  </a:cubicBezTo>
                  <a:cubicBezTo>
                    <a:pt x="4625" y="4146"/>
                    <a:pt x="4948" y="3526"/>
                    <a:pt x="5260" y="2977"/>
                  </a:cubicBezTo>
                  <a:cubicBezTo>
                    <a:pt x="5572" y="2428"/>
                    <a:pt x="5873" y="1949"/>
                    <a:pt x="6067" y="1657"/>
                  </a:cubicBezTo>
                  <a:cubicBezTo>
                    <a:pt x="6261" y="1364"/>
                    <a:pt x="6347" y="1258"/>
                    <a:pt x="6390" y="1258"/>
                  </a:cubicBezTo>
                  <a:cubicBezTo>
                    <a:pt x="6433" y="1258"/>
                    <a:pt x="6433" y="1364"/>
                    <a:pt x="6271" y="1763"/>
                  </a:cubicBezTo>
                  <a:cubicBezTo>
                    <a:pt x="6110" y="2162"/>
                    <a:pt x="5787" y="2853"/>
                    <a:pt x="5529" y="3438"/>
                  </a:cubicBezTo>
                  <a:cubicBezTo>
                    <a:pt x="5271" y="4022"/>
                    <a:pt x="5077" y="4501"/>
                    <a:pt x="4862" y="5032"/>
                  </a:cubicBezTo>
                  <a:cubicBezTo>
                    <a:pt x="4647" y="5564"/>
                    <a:pt x="4410" y="6149"/>
                    <a:pt x="4184" y="6733"/>
                  </a:cubicBezTo>
                  <a:cubicBezTo>
                    <a:pt x="3959" y="7318"/>
                    <a:pt x="3743" y="7903"/>
                    <a:pt x="3518" y="8514"/>
                  </a:cubicBezTo>
                  <a:cubicBezTo>
                    <a:pt x="3292" y="9126"/>
                    <a:pt x="3055" y="9763"/>
                    <a:pt x="2851" y="10410"/>
                  </a:cubicBezTo>
                  <a:cubicBezTo>
                    <a:pt x="2646" y="11057"/>
                    <a:pt x="2474" y="11713"/>
                    <a:pt x="2302" y="12386"/>
                  </a:cubicBezTo>
                  <a:cubicBezTo>
                    <a:pt x="2130" y="13059"/>
                    <a:pt x="1958" y="13750"/>
                    <a:pt x="1807" y="14424"/>
                  </a:cubicBezTo>
                  <a:cubicBezTo>
                    <a:pt x="1657" y="15097"/>
                    <a:pt x="1527" y="15753"/>
                    <a:pt x="1409" y="16399"/>
                  </a:cubicBezTo>
                  <a:cubicBezTo>
                    <a:pt x="1291" y="17046"/>
                    <a:pt x="1183" y="17684"/>
                    <a:pt x="1129" y="18100"/>
                  </a:cubicBezTo>
                  <a:cubicBezTo>
                    <a:pt x="1076" y="18517"/>
                    <a:pt x="1076" y="18712"/>
                    <a:pt x="1086" y="18880"/>
                  </a:cubicBezTo>
                  <a:cubicBezTo>
                    <a:pt x="1097" y="19048"/>
                    <a:pt x="1119" y="19190"/>
                    <a:pt x="1183" y="19226"/>
                  </a:cubicBezTo>
                  <a:cubicBezTo>
                    <a:pt x="1248" y="19261"/>
                    <a:pt x="1355" y="19190"/>
                    <a:pt x="1495" y="18853"/>
                  </a:cubicBezTo>
                  <a:cubicBezTo>
                    <a:pt x="1635" y="18517"/>
                    <a:pt x="1807" y="17914"/>
                    <a:pt x="1947" y="17321"/>
                  </a:cubicBezTo>
                  <a:cubicBezTo>
                    <a:pt x="2087" y="16727"/>
                    <a:pt x="2194" y="16142"/>
                    <a:pt x="2313" y="15478"/>
                  </a:cubicBezTo>
                  <a:cubicBezTo>
                    <a:pt x="2431" y="14813"/>
                    <a:pt x="2560" y="14069"/>
                    <a:pt x="2689" y="13414"/>
                  </a:cubicBezTo>
                  <a:cubicBezTo>
                    <a:pt x="2818" y="12758"/>
                    <a:pt x="2947" y="12191"/>
                    <a:pt x="3087" y="11624"/>
                  </a:cubicBezTo>
                  <a:cubicBezTo>
                    <a:pt x="3227" y="11057"/>
                    <a:pt x="3378" y="10490"/>
                    <a:pt x="3550" y="9843"/>
                  </a:cubicBezTo>
                  <a:cubicBezTo>
                    <a:pt x="3722" y="9196"/>
                    <a:pt x="3916" y="8470"/>
                    <a:pt x="4131" y="7735"/>
                  </a:cubicBezTo>
                  <a:cubicBezTo>
                    <a:pt x="4346" y="6999"/>
                    <a:pt x="4582" y="6255"/>
                    <a:pt x="4776" y="5653"/>
                  </a:cubicBezTo>
                  <a:cubicBezTo>
                    <a:pt x="4970" y="5050"/>
                    <a:pt x="5120" y="4589"/>
                    <a:pt x="5217" y="4279"/>
                  </a:cubicBezTo>
                  <a:cubicBezTo>
                    <a:pt x="5314" y="3969"/>
                    <a:pt x="5357" y="3810"/>
                    <a:pt x="5335" y="3792"/>
                  </a:cubicBezTo>
                  <a:cubicBezTo>
                    <a:pt x="5314" y="3774"/>
                    <a:pt x="5228" y="3898"/>
                    <a:pt x="5056" y="4262"/>
                  </a:cubicBezTo>
                  <a:cubicBezTo>
                    <a:pt x="4884" y="4625"/>
                    <a:pt x="4625" y="5227"/>
                    <a:pt x="4389" y="5865"/>
                  </a:cubicBezTo>
                  <a:cubicBezTo>
                    <a:pt x="4152" y="6503"/>
                    <a:pt x="3937" y="7176"/>
                    <a:pt x="3743" y="7770"/>
                  </a:cubicBezTo>
                  <a:cubicBezTo>
                    <a:pt x="3550" y="8364"/>
                    <a:pt x="3378" y="8877"/>
                    <a:pt x="3216" y="9418"/>
                  </a:cubicBezTo>
                  <a:cubicBezTo>
                    <a:pt x="3055" y="9958"/>
                    <a:pt x="2904" y="10525"/>
                    <a:pt x="2765" y="11084"/>
                  </a:cubicBezTo>
                  <a:cubicBezTo>
                    <a:pt x="2625" y="11642"/>
                    <a:pt x="2496" y="12191"/>
                    <a:pt x="2345" y="12855"/>
                  </a:cubicBezTo>
                  <a:cubicBezTo>
                    <a:pt x="2194" y="13520"/>
                    <a:pt x="2022" y="14300"/>
                    <a:pt x="1915" y="14831"/>
                  </a:cubicBezTo>
                  <a:cubicBezTo>
                    <a:pt x="1807" y="15363"/>
                    <a:pt x="1764" y="15646"/>
                    <a:pt x="1743" y="15859"/>
                  </a:cubicBezTo>
                  <a:cubicBezTo>
                    <a:pt x="1721" y="16072"/>
                    <a:pt x="1721" y="16213"/>
                    <a:pt x="1753" y="16204"/>
                  </a:cubicBezTo>
                  <a:cubicBezTo>
                    <a:pt x="1786" y="16196"/>
                    <a:pt x="1850" y="16036"/>
                    <a:pt x="1958" y="15691"/>
                  </a:cubicBezTo>
                  <a:cubicBezTo>
                    <a:pt x="2065" y="15345"/>
                    <a:pt x="2216" y="14813"/>
                    <a:pt x="2388" y="14193"/>
                  </a:cubicBezTo>
                  <a:cubicBezTo>
                    <a:pt x="2560" y="13573"/>
                    <a:pt x="2754" y="12864"/>
                    <a:pt x="2915" y="12253"/>
                  </a:cubicBezTo>
                  <a:cubicBezTo>
                    <a:pt x="3076" y="11642"/>
                    <a:pt x="3206" y="11128"/>
                    <a:pt x="3378" y="10490"/>
                  </a:cubicBezTo>
                  <a:cubicBezTo>
                    <a:pt x="3550" y="9852"/>
                    <a:pt x="3765" y="9090"/>
                    <a:pt x="3948" y="8355"/>
                  </a:cubicBezTo>
                  <a:cubicBezTo>
                    <a:pt x="4131" y="7619"/>
                    <a:pt x="4281" y="6911"/>
                    <a:pt x="4432" y="6220"/>
                  </a:cubicBezTo>
                  <a:cubicBezTo>
                    <a:pt x="4582" y="5528"/>
                    <a:pt x="4733" y="4855"/>
                    <a:pt x="4851" y="4270"/>
                  </a:cubicBezTo>
                  <a:cubicBezTo>
                    <a:pt x="4970" y="3686"/>
                    <a:pt x="5056" y="3190"/>
                    <a:pt x="5110" y="2826"/>
                  </a:cubicBezTo>
                  <a:cubicBezTo>
                    <a:pt x="5163" y="2463"/>
                    <a:pt x="5185" y="2233"/>
                    <a:pt x="5142" y="2171"/>
                  </a:cubicBezTo>
                  <a:cubicBezTo>
                    <a:pt x="5099" y="2109"/>
                    <a:pt x="4991" y="2215"/>
                    <a:pt x="4755" y="2569"/>
                  </a:cubicBezTo>
                  <a:cubicBezTo>
                    <a:pt x="4518" y="2924"/>
                    <a:pt x="4152" y="3526"/>
                    <a:pt x="3808" y="4191"/>
                  </a:cubicBezTo>
                  <a:cubicBezTo>
                    <a:pt x="3464" y="4855"/>
                    <a:pt x="3141" y="5582"/>
                    <a:pt x="2883" y="6202"/>
                  </a:cubicBezTo>
                  <a:cubicBezTo>
                    <a:pt x="2625" y="6822"/>
                    <a:pt x="2431" y="7336"/>
                    <a:pt x="2205" y="7965"/>
                  </a:cubicBezTo>
                  <a:cubicBezTo>
                    <a:pt x="1979" y="8594"/>
                    <a:pt x="1721" y="9338"/>
                    <a:pt x="1495" y="10065"/>
                  </a:cubicBezTo>
                  <a:cubicBezTo>
                    <a:pt x="1269" y="10791"/>
                    <a:pt x="1076" y="11500"/>
                    <a:pt x="914" y="12191"/>
                  </a:cubicBezTo>
                  <a:cubicBezTo>
                    <a:pt x="753" y="12882"/>
                    <a:pt x="624" y="13555"/>
                    <a:pt x="559" y="13972"/>
                  </a:cubicBezTo>
                  <a:cubicBezTo>
                    <a:pt x="495" y="14388"/>
                    <a:pt x="495" y="14548"/>
                    <a:pt x="538" y="14583"/>
                  </a:cubicBezTo>
                  <a:cubicBezTo>
                    <a:pt x="581" y="14619"/>
                    <a:pt x="667" y="14530"/>
                    <a:pt x="828" y="14202"/>
                  </a:cubicBezTo>
                  <a:cubicBezTo>
                    <a:pt x="990" y="13874"/>
                    <a:pt x="1226" y="13307"/>
                    <a:pt x="1474" y="12687"/>
                  </a:cubicBezTo>
                  <a:cubicBezTo>
                    <a:pt x="1721" y="12067"/>
                    <a:pt x="1979" y="11394"/>
                    <a:pt x="2216" y="10738"/>
                  </a:cubicBezTo>
                  <a:cubicBezTo>
                    <a:pt x="2453" y="10082"/>
                    <a:pt x="2668" y="9444"/>
                    <a:pt x="2861" y="8815"/>
                  </a:cubicBezTo>
                  <a:cubicBezTo>
                    <a:pt x="3055" y="8186"/>
                    <a:pt x="3227" y="7566"/>
                    <a:pt x="3388" y="6964"/>
                  </a:cubicBezTo>
                  <a:cubicBezTo>
                    <a:pt x="3550" y="6361"/>
                    <a:pt x="3700" y="5777"/>
                    <a:pt x="3819" y="5165"/>
                  </a:cubicBezTo>
                  <a:cubicBezTo>
                    <a:pt x="3937" y="4554"/>
                    <a:pt x="4023" y="3916"/>
                    <a:pt x="4066" y="3482"/>
                  </a:cubicBezTo>
                  <a:cubicBezTo>
                    <a:pt x="4109" y="3048"/>
                    <a:pt x="4109" y="2817"/>
                    <a:pt x="4098" y="2658"/>
                  </a:cubicBezTo>
                  <a:cubicBezTo>
                    <a:pt x="4088" y="2498"/>
                    <a:pt x="4066" y="2410"/>
                    <a:pt x="3991" y="2419"/>
                  </a:cubicBezTo>
                  <a:cubicBezTo>
                    <a:pt x="3916" y="2428"/>
                    <a:pt x="3786" y="2534"/>
                    <a:pt x="3561" y="2879"/>
                  </a:cubicBezTo>
                  <a:cubicBezTo>
                    <a:pt x="3335" y="3225"/>
                    <a:pt x="3012" y="3810"/>
                    <a:pt x="2765" y="4359"/>
                  </a:cubicBezTo>
                  <a:cubicBezTo>
                    <a:pt x="2517" y="4908"/>
                    <a:pt x="2345" y="5422"/>
                    <a:pt x="2173" y="5989"/>
                  </a:cubicBezTo>
                  <a:cubicBezTo>
                    <a:pt x="2001" y="6556"/>
                    <a:pt x="1829" y="7176"/>
                    <a:pt x="1667" y="7788"/>
                  </a:cubicBezTo>
                  <a:cubicBezTo>
                    <a:pt x="1506" y="8399"/>
                    <a:pt x="1355" y="9001"/>
                    <a:pt x="1194" y="9639"/>
                  </a:cubicBezTo>
                  <a:cubicBezTo>
                    <a:pt x="1033" y="10277"/>
                    <a:pt x="861" y="10951"/>
                    <a:pt x="710" y="11615"/>
                  </a:cubicBezTo>
                  <a:cubicBezTo>
                    <a:pt x="559" y="12280"/>
                    <a:pt x="430" y="12935"/>
                    <a:pt x="323" y="13555"/>
                  </a:cubicBezTo>
                  <a:cubicBezTo>
                    <a:pt x="215" y="14176"/>
                    <a:pt x="129" y="14760"/>
                    <a:pt x="75" y="15256"/>
                  </a:cubicBezTo>
                  <a:cubicBezTo>
                    <a:pt x="22" y="15753"/>
                    <a:pt x="0" y="16160"/>
                    <a:pt x="0" y="16453"/>
                  </a:cubicBezTo>
                  <a:cubicBezTo>
                    <a:pt x="0" y="16745"/>
                    <a:pt x="22" y="16922"/>
                    <a:pt x="86" y="16984"/>
                  </a:cubicBezTo>
                  <a:cubicBezTo>
                    <a:pt x="151" y="17046"/>
                    <a:pt x="258" y="16993"/>
                    <a:pt x="441" y="16754"/>
                  </a:cubicBezTo>
                  <a:cubicBezTo>
                    <a:pt x="624" y="16515"/>
                    <a:pt x="882" y="16089"/>
                    <a:pt x="1108" y="15611"/>
                  </a:cubicBezTo>
                  <a:cubicBezTo>
                    <a:pt x="1334" y="15132"/>
                    <a:pt x="1527" y="14601"/>
                    <a:pt x="1743" y="14016"/>
                  </a:cubicBezTo>
                  <a:cubicBezTo>
                    <a:pt x="1958" y="13431"/>
                    <a:pt x="2194" y="12793"/>
                    <a:pt x="2420" y="12182"/>
                  </a:cubicBezTo>
                  <a:cubicBezTo>
                    <a:pt x="2646" y="11571"/>
                    <a:pt x="2861" y="10986"/>
                    <a:pt x="3076" y="10446"/>
                  </a:cubicBezTo>
                  <a:cubicBezTo>
                    <a:pt x="3292" y="9905"/>
                    <a:pt x="3507" y="9409"/>
                    <a:pt x="3743" y="8789"/>
                  </a:cubicBezTo>
                  <a:cubicBezTo>
                    <a:pt x="3980" y="8169"/>
                    <a:pt x="4238" y="7424"/>
                    <a:pt x="4475" y="6698"/>
                  </a:cubicBezTo>
                  <a:cubicBezTo>
                    <a:pt x="4712" y="5971"/>
                    <a:pt x="4927" y="5263"/>
                    <a:pt x="5131" y="4580"/>
                  </a:cubicBezTo>
                  <a:cubicBezTo>
                    <a:pt x="5335" y="3898"/>
                    <a:pt x="5529" y="3243"/>
                    <a:pt x="5647" y="2871"/>
                  </a:cubicBezTo>
                  <a:cubicBezTo>
                    <a:pt x="5766" y="2498"/>
                    <a:pt x="5809" y="2410"/>
                    <a:pt x="5841" y="2304"/>
                  </a:cubicBezTo>
                  <a:cubicBezTo>
                    <a:pt x="5873" y="2197"/>
                    <a:pt x="5895" y="2073"/>
                    <a:pt x="5873" y="2073"/>
                  </a:cubicBezTo>
                  <a:cubicBezTo>
                    <a:pt x="5852" y="2073"/>
                    <a:pt x="5787" y="2197"/>
                    <a:pt x="5647" y="2516"/>
                  </a:cubicBezTo>
                  <a:cubicBezTo>
                    <a:pt x="5508" y="2835"/>
                    <a:pt x="5292" y="3349"/>
                    <a:pt x="5088" y="3881"/>
                  </a:cubicBezTo>
                  <a:cubicBezTo>
                    <a:pt x="4884" y="4412"/>
                    <a:pt x="4690" y="4961"/>
                    <a:pt x="4475" y="5590"/>
                  </a:cubicBezTo>
                  <a:cubicBezTo>
                    <a:pt x="4260" y="6220"/>
                    <a:pt x="4023" y="6928"/>
                    <a:pt x="3776" y="7664"/>
                  </a:cubicBezTo>
                  <a:cubicBezTo>
                    <a:pt x="3528" y="8399"/>
                    <a:pt x="3270" y="9161"/>
                    <a:pt x="3087" y="9737"/>
                  </a:cubicBezTo>
                  <a:cubicBezTo>
                    <a:pt x="2904" y="10313"/>
                    <a:pt x="2797" y="10703"/>
                    <a:pt x="2689" y="11101"/>
                  </a:cubicBezTo>
                  <a:cubicBezTo>
                    <a:pt x="2582" y="11500"/>
                    <a:pt x="2474" y="11907"/>
                    <a:pt x="2388" y="12315"/>
                  </a:cubicBezTo>
                  <a:cubicBezTo>
                    <a:pt x="2302" y="12723"/>
                    <a:pt x="2237" y="13130"/>
                    <a:pt x="2162" y="13538"/>
                  </a:cubicBezTo>
                  <a:cubicBezTo>
                    <a:pt x="2087" y="13945"/>
                    <a:pt x="2001" y="14353"/>
                    <a:pt x="1893" y="14937"/>
                  </a:cubicBezTo>
                  <a:cubicBezTo>
                    <a:pt x="1786" y="15522"/>
                    <a:pt x="1657" y="16284"/>
                    <a:pt x="1560" y="16958"/>
                  </a:cubicBezTo>
                  <a:cubicBezTo>
                    <a:pt x="1463" y="17631"/>
                    <a:pt x="1398" y="18216"/>
                    <a:pt x="1366" y="18561"/>
                  </a:cubicBezTo>
                  <a:cubicBezTo>
                    <a:pt x="1334" y="18907"/>
                    <a:pt x="1334" y="19013"/>
                    <a:pt x="1377" y="19102"/>
                  </a:cubicBezTo>
                  <a:cubicBezTo>
                    <a:pt x="1420" y="19190"/>
                    <a:pt x="1506" y="19261"/>
                    <a:pt x="1646" y="19155"/>
                  </a:cubicBezTo>
                  <a:cubicBezTo>
                    <a:pt x="1786" y="19048"/>
                    <a:pt x="1979" y="18765"/>
                    <a:pt x="2184" y="18278"/>
                  </a:cubicBezTo>
                  <a:cubicBezTo>
                    <a:pt x="2388" y="17790"/>
                    <a:pt x="2603" y="17099"/>
                    <a:pt x="2808" y="16435"/>
                  </a:cubicBezTo>
                  <a:cubicBezTo>
                    <a:pt x="3012" y="15770"/>
                    <a:pt x="3206" y="15132"/>
                    <a:pt x="3410" y="14459"/>
                  </a:cubicBezTo>
                  <a:cubicBezTo>
                    <a:pt x="3614" y="13786"/>
                    <a:pt x="3829" y="13077"/>
                    <a:pt x="4034" y="12377"/>
                  </a:cubicBezTo>
                  <a:cubicBezTo>
                    <a:pt x="4238" y="11677"/>
                    <a:pt x="4432" y="10986"/>
                    <a:pt x="4604" y="10357"/>
                  </a:cubicBezTo>
                  <a:cubicBezTo>
                    <a:pt x="4776" y="9728"/>
                    <a:pt x="4927" y="9161"/>
                    <a:pt x="5077" y="8612"/>
                  </a:cubicBezTo>
                  <a:cubicBezTo>
                    <a:pt x="5228" y="8062"/>
                    <a:pt x="5378" y="7531"/>
                    <a:pt x="5561" y="6928"/>
                  </a:cubicBezTo>
                  <a:cubicBezTo>
                    <a:pt x="5744" y="6326"/>
                    <a:pt x="5959" y="5653"/>
                    <a:pt x="6153" y="5015"/>
                  </a:cubicBezTo>
                  <a:cubicBezTo>
                    <a:pt x="6347" y="4377"/>
                    <a:pt x="6519" y="3774"/>
                    <a:pt x="6626" y="3402"/>
                  </a:cubicBezTo>
                  <a:cubicBezTo>
                    <a:pt x="6734" y="3030"/>
                    <a:pt x="6777" y="2888"/>
                    <a:pt x="6755" y="2879"/>
                  </a:cubicBezTo>
                  <a:cubicBezTo>
                    <a:pt x="6734" y="2871"/>
                    <a:pt x="6648" y="2995"/>
                    <a:pt x="6476" y="3322"/>
                  </a:cubicBezTo>
                  <a:cubicBezTo>
                    <a:pt x="6304" y="3650"/>
                    <a:pt x="6045" y="4182"/>
                    <a:pt x="5809" y="4749"/>
                  </a:cubicBezTo>
                  <a:cubicBezTo>
                    <a:pt x="5572" y="5316"/>
                    <a:pt x="5357" y="5918"/>
                    <a:pt x="5131" y="6565"/>
                  </a:cubicBezTo>
                  <a:cubicBezTo>
                    <a:pt x="4905" y="7212"/>
                    <a:pt x="4669" y="7903"/>
                    <a:pt x="4443" y="8629"/>
                  </a:cubicBezTo>
                  <a:cubicBezTo>
                    <a:pt x="4217" y="9356"/>
                    <a:pt x="4002" y="10118"/>
                    <a:pt x="3829" y="10703"/>
                  </a:cubicBezTo>
                  <a:cubicBezTo>
                    <a:pt x="3657" y="11287"/>
                    <a:pt x="3528" y="11695"/>
                    <a:pt x="3410" y="12138"/>
                  </a:cubicBezTo>
                  <a:cubicBezTo>
                    <a:pt x="3292" y="12581"/>
                    <a:pt x="3184" y="13059"/>
                    <a:pt x="3087" y="13520"/>
                  </a:cubicBezTo>
                  <a:cubicBezTo>
                    <a:pt x="2990" y="13981"/>
                    <a:pt x="2904" y="14424"/>
                    <a:pt x="2818" y="14840"/>
                  </a:cubicBezTo>
                  <a:cubicBezTo>
                    <a:pt x="2732" y="15256"/>
                    <a:pt x="2646" y="15646"/>
                    <a:pt x="2560" y="16213"/>
                  </a:cubicBezTo>
                  <a:cubicBezTo>
                    <a:pt x="2474" y="16780"/>
                    <a:pt x="2388" y="17525"/>
                    <a:pt x="2324" y="18286"/>
                  </a:cubicBezTo>
                  <a:cubicBezTo>
                    <a:pt x="2259" y="19048"/>
                    <a:pt x="2216" y="19828"/>
                    <a:pt x="2194" y="20360"/>
                  </a:cubicBezTo>
                  <a:cubicBezTo>
                    <a:pt x="2173" y="20891"/>
                    <a:pt x="2173" y="21175"/>
                    <a:pt x="2205" y="21352"/>
                  </a:cubicBezTo>
                  <a:cubicBezTo>
                    <a:pt x="2237" y="21529"/>
                    <a:pt x="2302" y="21600"/>
                    <a:pt x="2431" y="21449"/>
                  </a:cubicBezTo>
                  <a:cubicBezTo>
                    <a:pt x="2560" y="21299"/>
                    <a:pt x="2754" y="20927"/>
                    <a:pt x="2937" y="20457"/>
                  </a:cubicBezTo>
                  <a:cubicBezTo>
                    <a:pt x="3120" y="19988"/>
                    <a:pt x="3292" y="19421"/>
                    <a:pt x="3464" y="18827"/>
                  </a:cubicBezTo>
                  <a:cubicBezTo>
                    <a:pt x="3636" y="18233"/>
                    <a:pt x="3808" y="17613"/>
                    <a:pt x="3980" y="16984"/>
                  </a:cubicBezTo>
                  <a:cubicBezTo>
                    <a:pt x="4152" y="16355"/>
                    <a:pt x="4324" y="15717"/>
                    <a:pt x="4507" y="15035"/>
                  </a:cubicBezTo>
                  <a:cubicBezTo>
                    <a:pt x="4690" y="14353"/>
                    <a:pt x="4884" y="13626"/>
                    <a:pt x="5088" y="12882"/>
                  </a:cubicBezTo>
                  <a:cubicBezTo>
                    <a:pt x="5292" y="12138"/>
                    <a:pt x="5508" y="11376"/>
                    <a:pt x="5723" y="10658"/>
                  </a:cubicBezTo>
                  <a:cubicBezTo>
                    <a:pt x="5938" y="9941"/>
                    <a:pt x="6153" y="9267"/>
                    <a:pt x="6357" y="8647"/>
                  </a:cubicBezTo>
                  <a:cubicBezTo>
                    <a:pt x="6562" y="8027"/>
                    <a:pt x="6755" y="7460"/>
                    <a:pt x="6971" y="6831"/>
                  </a:cubicBezTo>
                  <a:cubicBezTo>
                    <a:pt x="7186" y="6202"/>
                    <a:pt x="7422" y="5511"/>
                    <a:pt x="7637" y="4882"/>
                  </a:cubicBezTo>
                  <a:cubicBezTo>
                    <a:pt x="7853" y="4253"/>
                    <a:pt x="8046" y="3686"/>
                    <a:pt x="8154" y="3349"/>
                  </a:cubicBezTo>
                  <a:cubicBezTo>
                    <a:pt x="8261" y="3012"/>
                    <a:pt x="8283" y="2906"/>
                    <a:pt x="8240" y="2933"/>
                  </a:cubicBezTo>
                  <a:cubicBezTo>
                    <a:pt x="8197" y="2959"/>
                    <a:pt x="8089" y="3119"/>
                    <a:pt x="7896" y="3500"/>
                  </a:cubicBezTo>
                  <a:cubicBezTo>
                    <a:pt x="7702" y="3881"/>
                    <a:pt x="7422" y="4483"/>
                    <a:pt x="7164" y="5085"/>
                  </a:cubicBezTo>
                  <a:cubicBezTo>
                    <a:pt x="6906" y="5688"/>
                    <a:pt x="6669" y="6290"/>
                    <a:pt x="6433" y="6937"/>
                  </a:cubicBezTo>
                  <a:cubicBezTo>
                    <a:pt x="6196" y="7584"/>
                    <a:pt x="5959" y="8275"/>
                    <a:pt x="5733" y="8975"/>
                  </a:cubicBezTo>
                  <a:cubicBezTo>
                    <a:pt x="5508" y="9675"/>
                    <a:pt x="5292" y="10384"/>
                    <a:pt x="5099" y="11119"/>
                  </a:cubicBezTo>
                  <a:cubicBezTo>
                    <a:pt x="4905" y="11854"/>
                    <a:pt x="4733" y="12616"/>
                    <a:pt x="4582" y="13378"/>
                  </a:cubicBezTo>
                  <a:cubicBezTo>
                    <a:pt x="4432" y="14140"/>
                    <a:pt x="4303" y="14902"/>
                    <a:pt x="4206" y="15620"/>
                  </a:cubicBezTo>
                  <a:cubicBezTo>
                    <a:pt x="4109" y="16337"/>
                    <a:pt x="4045" y="17011"/>
                    <a:pt x="4012" y="17400"/>
                  </a:cubicBezTo>
                  <a:cubicBezTo>
                    <a:pt x="3980" y="17790"/>
                    <a:pt x="3980" y="17897"/>
                    <a:pt x="3991" y="17994"/>
                  </a:cubicBezTo>
                  <a:cubicBezTo>
                    <a:pt x="4002" y="18092"/>
                    <a:pt x="4023" y="18180"/>
                    <a:pt x="4088" y="18198"/>
                  </a:cubicBezTo>
                  <a:cubicBezTo>
                    <a:pt x="4152" y="18216"/>
                    <a:pt x="4260" y="18162"/>
                    <a:pt x="4453" y="17826"/>
                  </a:cubicBezTo>
                  <a:cubicBezTo>
                    <a:pt x="4647" y="17489"/>
                    <a:pt x="4927" y="16869"/>
                    <a:pt x="5142" y="16311"/>
                  </a:cubicBezTo>
                  <a:cubicBezTo>
                    <a:pt x="5357" y="15753"/>
                    <a:pt x="5508" y="15256"/>
                    <a:pt x="5690" y="14672"/>
                  </a:cubicBezTo>
                  <a:cubicBezTo>
                    <a:pt x="5873" y="14087"/>
                    <a:pt x="6088" y="13414"/>
                    <a:pt x="6304" y="12714"/>
                  </a:cubicBezTo>
                  <a:cubicBezTo>
                    <a:pt x="6519" y="12014"/>
                    <a:pt x="6734" y="11287"/>
                    <a:pt x="6938" y="10579"/>
                  </a:cubicBezTo>
                  <a:cubicBezTo>
                    <a:pt x="7143" y="9870"/>
                    <a:pt x="7336" y="9179"/>
                    <a:pt x="7508" y="8558"/>
                  </a:cubicBezTo>
                  <a:cubicBezTo>
                    <a:pt x="7680" y="7938"/>
                    <a:pt x="7831" y="7389"/>
                    <a:pt x="8025" y="6751"/>
                  </a:cubicBezTo>
                  <a:cubicBezTo>
                    <a:pt x="8218" y="6113"/>
                    <a:pt x="8455" y="5387"/>
                    <a:pt x="8702" y="4669"/>
                  </a:cubicBezTo>
                  <a:cubicBezTo>
                    <a:pt x="8950" y="3951"/>
                    <a:pt x="9208" y="3243"/>
                    <a:pt x="9380" y="2782"/>
                  </a:cubicBezTo>
                  <a:cubicBezTo>
                    <a:pt x="9552" y="2321"/>
                    <a:pt x="9638" y="2109"/>
                    <a:pt x="9703" y="1949"/>
                  </a:cubicBezTo>
                  <a:cubicBezTo>
                    <a:pt x="9767" y="1790"/>
                    <a:pt x="9810" y="1683"/>
                    <a:pt x="9757" y="1790"/>
                  </a:cubicBezTo>
                  <a:cubicBezTo>
                    <a:pt x="9703" y="1896"/>
                    <a:pt x="9552" y="2215"/>
                    <a:pt x="9316" y="2738"/>
                  </a:cubicBezTo>
                  <a:cubicBezTo>
                    <a:pt x="9079" y="3260"/>
                    <a:pt x="8756" y="3987"/>
                    <a:pt x="8476" y="4669"/>
                  </a:cubicBezTo>
                  <a:cubicBezTo>
                    <a:pt x="8197" y="5351"/>
                    <a:pt x="7960" y="5989"/>
                    <a:pt x="7724" y="6663"/>
                  </a:cubicBezTo>
                  <a:cubicBezTo>
                    <a:pt x="7487" y="7336"/>
                    <a:pt x="7250" y="8045"/>
                    <a:pt x="7067" y="8585"/>
                  </a:cubicBezTo>
                  <a:cubicBezTo>
                    <a:pt x="6884" y="9126"/>
                    <a:pt x="6755" y="9498"/>
                    <a:pt x="6626" y="9887"/>
                  </a:cubicBezTo>
                  <a:cubicBezTo>
                    <a:pt x="6497" y="10277"/>
                    <a:pt x="6368" y="10685"/>
                    <a:pt x="6239" y="11128"/>
                  </a:cubicBezTo>
                  <a:cubicBezTo>
                    <a:pt x="6110" y="11571"/>
                    <a:pt x="5981" y="12049"/>
                    <a:pt x="5863" y="12510"/>
                  </a:cubicBezTo>
                  <a:cubicBezTo>
                    <a:pt x="5744" y="12971"/>
                    <a:pt x="5637" y="13414"/>
                    <a:pt x="5518" y="13989"/>
                  </a:cubicBezTo>
                  <a:cubicBezTo>
                    <a:pt x="5400" y="14565"/>
                    <a:pt x="5271" y="15274"/>
                    <a:pt x="5163" y="16001"/>
                  </a:cubicBezTo>
                  <a:cubicBezTo>
                    <a:pt x="5056" y="16727"/>
                    <a:pt x="4970" y="17471"/>
                    <a:pt x="4927" y="17897"/>
                  </a:cubicBezTo>
                  <a:cubicBezTo>
                    <a:pt x="4884" y="18322"/>
                    <a:pt x="4884" y="18428"/>
                    <a:pt x="4884" y="18535"/>
                  </a:cubicBezTo>
                  <a:cubicBezTo>
                    <a:pt x="4884" y="18641"/>
                    <a:pt x="4884" y="18747"/>
                    <a:pt x="4948" y="18756"/>
                  </a:cubicBezTo>
                  <a:cubicBezTo>
                    <a:pt x="5013" y="18765"/>
                    <a:pt x="5142" y="18676"/>
                    <a:pt x="5303" y="18393"/>
                  </a:cubicBezTo>
                  <a:cubicBezTo>
                    <a:pt x="5465" y="18109"/>
                    <a:pt x="5658" y="17631"/>
                    <a:pt x="5841" y="17135"/>
                  </a:cubicBezTo>
                  <a:cubicBezTo>
                    <a:pt x="6024" y="16639"/>
                    <a:pt x="6196" y="16125"/>
                    <a:pt x="6379" y="15531"/>
                  </a:cubicBezTo>
                  <a:cubicBezTo>
                    <a:pt x="6562" y="14937"/>
                    <a:pt x="6755" y="14264"/>
                    <a:pt x="6949" y="13573"/>
                  </a:cubicBezTo>
                  <a:cubicBezTo>
                    <a:pt x="7143" y="12882"/>
                    <a:pt x="7336" y="12173"/>
                    <a:pt x="7541" y="11456"/>
                  </a:cubicBezTo>
                  <a:cubicBezTo>
                    <a:pt x="7745" y="10738"/>
                    <a:pt x="7960" y="10011"/>
                    <a:pt x="8175" y="9338"/>
                  </a:cubicBezTo>
                  <a:cubicBezTo>
                    <a:pt x="8390" y="8665"/>
                    <a:pt x="8606" y="8045"/>
                    <a:pt x="8842" y="7380"/>
                  </a:cubicBezTo>
                  <a:cubicBezTo>
                    <a:pt x="9079" y="6716"/>
                    <a:pt x="9337" y="6007"/>
                    <a:pt x="9595" y="5342"/>
                  </a:cubicBezTo>
                  <a:cubicBezTo>
                    <a:pt x="9853" y="4678"/>
                    <a:pt x="10112" y="4058"/>
                    <a:pt x="10273" y="3659"/>
                  </a:cubicBezTo>
                  <a:cubicBezTo>
                    <a:pt x="10434" y="3260"/>
                    <a:pt x="10499" y="3083"/>
                    <a:pt x="10553" y="2941"/>
                  </a:cubicBezTo>
                  <a:cubicBezTo>
                    <a:pt x="10606" y="2800"/>
                    <a:pt x="10649" y="2693"/>
                    <a:pt x="10660" y="2684"/>
                  </a:cubicBezTo>
                  <a:cubicBezTo>
                    <a:pt x="10671" y="2676"/>
                    <a:pt x="10649" y="2764"/>
                    <a:pt x="10499" y="3163"/>
                  </a:cubicBezTo>
                  <a:cubicBezTo>
                    <a:pt x="10348" y="3562"/>
                    <a:pt x="10069" y="4270"/>
                    <a:pt x="9810" y="4944"/>
                  </a:cubicBezTo>
                  <a:cubicBezTo>
                    <a:pt x="9552" y="5617"/>
                    <a:pt x="9316" y="6255"/>
                    <a:pt x="9079" y="6928"/>
                  </a:cubicBezTo>
                  <a:cubicBezTo>
                    <a:pt x="8842" y="7602"/>
                    <a:pt x="8606" y="8310"/>
                    <a:pt x="8433" y="8869"/>
                  </a:cubicBezTo>
                  <a:cubicBezTo>
                    <a:pt x="8261" y="9427"/>
                    <a:pt x="8154" y="9834"/>
                    <a:pt x="8046" y="10251"/>
                  </a:cubicBezTo>
                  <a:cubicBezTo>
                    <a:pt x="7939" y="10667"/>
                    <a:pt x="7831" y="11092"/>
                    <a:pt x="7724" y="11553"/>
                  </a:cubicBezTo>
                  <a:cubicBezTo>
                    <a:pt x="7616" y="12014"/>
                    <a:pt x="7508" y="12510"/>
                    <a:pt x="7412" y="12953"/>
                  </a:cubicBezTo>
                  <a:cubicBezTo>
                    <a:pt x="7315" y="13396"/>
                    <a:pt x="7229" y="13786"/>
                    <a:pt x="7121" y="14370"/>
                  </a:cubicBezTo>
                  <a:cubicBezTo>
                    <a:pt x="7014" y="14955"/>
                    <a:pt x="6884" y="15735"/>
                    <a:pt x="6788" y="16426"/>
                  </a:cubicBezTo>
                  <a:cubicBezTo>
                    <a:pt x="6691" y="17117"/>
                    <a:pt x="6626" y="17719"/>
                    <a:pt x="6594" y="18065"/>
                  </a:cubicBezTo>
                  <a:cubicBezTo>
                    <a:pt x="6562" y="18410"/>
                    <a:pt x="6562" y="18499"/>
                    <a:pt x="6605" y="18570"/>
                  </a:cubicBezTo>
                  <a:cubicBezTo>
                    <a:pt x="6648" y="18641"/>
                    <a:pt x="6734" y="18694"/>
                    <a:pt x="6874" y="18570"/>
                  </a:cubicBezTo>
                  <a:cubicBezTo>
                    <a:pt x="7014" y="18446"/>
                    <a:pt x="7207" y="18145"/>
                    <a:pt x="7433" y="17622"/>
                  </a:cubicBezTo>
                  <a:cubicBezTo>
                    <a:pt x="7659" y="17099"/>
                    <a:pt x="7917" y="16355"/>
                    <a:pt x="8154" y="15620"/>
                  </a:cubicBezTo>
                  <a:cubicBezTo>
                    <a:pt x="8390" y="14884"/>
                    <a:pt x="8606" y="14158"/>
                    <a:pt x="8778" y="13600"/>
                  </a:cubicBezTo>
                  <a:cubicBezTo>
                    <a:pt x="8950" y="13042"/>
                    <a:pt x="9079" y="12652"/>
                    <a:pt x="9208" y="12253"/>
                  </a:cubicBezTo>
                  <a:cubicBezTo>
                    <a:pt x="9337" y="11854"/>
                    <a:pt x="9466" y="11447"/>
                    <a:pt x="9649" y="10897"/>
                  </a:cubicBezTo>
                  <a:cubicBezTo>
                    <a:pt x="9832" y="10348"/>
                    <a:pt x="10069" y="9657"/>
                    <a:pt x="10273" y="9028"/>
                  </a:cubicBezTo>
                  <a:cubicBezTo>
                    <a:pt x="10477" y="8399"/>
                    <a:pt x="10649" y="7832"/>
                    <a:pt x="10854" y="7247"/>
                  </a:cubicBezTo>
                  <a:cubicBezTo>
                    <a:pt x="11058" y="6663"/>
                    <a:pt x="11295" y="6060"/>
                    <a:pt x="11542" y="5440"/>
                  </a:cubicBezTo>
                  <a:cubicBezTo>
                    <a:pt x="11790" y="4820"/>
                    <a:pt x="12048" y="4182"/>
                    <a:pt x="12220" y="3757"/>
                  </a:cubicBezTo>
                  <a:cubicBezTo>
                    <a:pt x="12392" y="3331"/>
                    <a:pt x="12478" y="3119"/>
                    <a:pt x="12543" y="2933"/>
                  </a:cubicBezTo>
                  <a:cubicBezTo>
                    <a:pt x="12607" y="2747"/>
                    <a:pt x="12650" y="2587"/>
                    <a:pt x="12639" y="2569"/>
                  </a:cubicBezTo>
                  <a:cubicBezTo>
                    <a:pt x="12629" y="2552"/>
                    <a:pt x="12564" y="2676"/>
                    <a:pt x="12371" y="2995"/>
                  </a:cubicBezTo>
                  <a:cubicBezTo>
                    <a:pt x="12177" y="3314"/>
                    <a:pt x="11854" y="3827"/>
                    <a:pt x="11531" y="4439"/>
                  </a:cubicBezTo>
                  <a:cubicBezTo>
                    <a:pt x="11209" y="5050"/>
                    <a:pt x="10886" y="5759"/>
                    <a:pt x="10628" y="6379"/>
                  </a:cubicBezTo>
                  <a:cubicBezTo>
                    <a:pt x="10370" y="6999"/>
                    <a:pt x="10176" y="7531"/>
                    <a:pt x="9972" y="8107"/>
                  </a:cubicBezTo>
                  <a:cubicBezTo>
                    <a:pt x="9767" y="8683"/>
                    <a:pt x="9552" y="9303"/>
                    <a:pt x="9337" y="9932"/>
                  </a:cubicBezTo>
                  <a:cubicBezTo>
                    <a:pt x="9122" y="10561"/>
                    <a:pt x="8907" y="11199"/>
                    <a:pt x="8713" y="11872"/>
                  </a:cubicBezTo>
                  <a:cubicBezTo>
                    <a:pt x="8520" y="12545"/>
                    <a:pt x="8347" y="13254"/>
                    <a:pt x="8218" y="13830"/>
                  </a:cubicBezTo>
                  <a:cubicBezTo>
                    <a:pt x="8089" y="14406"/>
                    <a:pt x="8003" y="14849"/>
                    <a:pt x="7939" y="15203"/>
                  </a:cubicBezTo>
                  <a:cubicBezTo>
                    <a:pt x="7874" y="15558"/>
                    <a:pt x="7831" y="15823"/>
                    <a:pt x="7853" y="15912"/>
                  </a:cubicBezTo>
                  <a:cubicBezTo>
                    <a:pt x="7874" y="16001"/>
                    <a:pt x="7960" y="15912"/>
                    <a:pt x="8111" y="15611"/>
                  </a:cubicBezTo>
                  <a:cubicBezTo>
                    <a:pt x="8261" y="15310"/>
                    <a:pt x="8476" y="14796"/>
                    <a:pt x="8702" y="14264"/>
                  </a:cubicBezTo>
                  <a:cubicBezTo>
                    <a:pt x="8928" y="13733"/>
                    <a:pt x="9165" y="13183"/>
                    <a:pt x="9402" y="12616"/>
                  </a:cubicBezTo>
                  <a:cubicBezTo>
                    <a:pt x="9638" y="12049"/>
                    <a:pt x="9875" y="11464"/>
                    <a:pt x="10112" y="10862"/>
                  </a:cubicBezTo>
                  <a:cubicBezTo>
                    <a:pt x="10348" y="10260"/>
                    <a:pt x="10585" y="9639"/>
                    <a:pt x="10811" y="9063"/>
                  </a:cubicBezTo>
                  <a:cubicBezTo>
                    <a:pt x="11037" y="8488"/>
                    <a:pt x="11252" y="7956"/>
                    <a:pt x="11510" y="7327"/>
                  </a:cubicBezTo>
                  <a:cubicBezTo>
                    <a:pt x="11768" y="6698"/>
                    <a:pt x="12069" y="5971"/>
                    <a:pt x="12317" y="5360"/>
                  </a:cubicBezTo>
                  <a:cubicBezTo>
                    <a:pt x="12564" y="4749"/>
                    <a:pt x="12758" y="4253"/>
                    <a:pt x="12994" y="3650"/>
                  </a:cubicBezTo>
                  <a:cubicBezTo>
                    <a:pt x="13231" y="3048"/>
                    <a:pt x="13511" y="2339"/>
                    <a:pt x="13747" y="1754"/>
                  </a:cubicBezTo>
                  <a:cubicBezTo>
                    <a:pt x="13984" y="1169"/>
                    <a:pt x="14178" y="709"/>
                    <a:pt x="14318" y="416"/>
                  </a:cubicBezTo>
                  <a:cubicBezTo>
                    <a:pt x="14457" y="124"/>
                    <a:pt x="14543" y="0"/>
                    <a:pt x="14565" y="0"/>
                  </a:cubicBezTo>
                  <a:cubicBezTo>
                    <a:pt x="14586" y="0"/>
                    <a:pt x="14543" y="124"/>
                    <a:pt x="14393" y="452"/>
                  </a:cubicBezTo>
                  <a:cubicBezTo>
                    <a:pt x="14242" y="780"/>
                    <a:pt x="13984" y="1311"/>
                    <a:pt x="13737" y="1887"/>
                  </a:cubicBezTo>
                  <a:cubicBezTo>
                    <a:pt x="13489" y="2463"/>
                    <a:pt x="13253" y="3083"/>
                    <a:pt x="12994" y="3739"/>
                  </a:cubicBezTo>
                  <a:cubicBezTo>
                    <a:pt x="12736" y="4394"/>
                    <a:pt x="12457" y="5085"/>
                    <a:pt x="12241" y="5617"/>
                  </a:cubicBezTo>
                  <a:cubicBezTo>
                    <a:pt x="12026" y="6149"/>
                    <a:pt x="11876" y="6521"/>
                    <a:pt x="11725" y="6902"/>
                  </a:cubicBezTo>
                  <a:cubicBezTo>
                    <a:pt x="11574" y="7283"/>
                    <a:pt x="11424" y="7673"/>
                    <a:pt x="11284" y="8062"/>
                  </a:cubicBezTo>
                  <a:cubicBezTo>
                    <a:pt x="11144" y="8452"/>
                    <a:pt x="11015" y="8842"/>
                    <a:pt x="10886" y="9232"/>
                  </a:cubicBezTo>
                  <a:cubicBezTo>
                    <a:pt x="10757" y="9622"/>
                    <a:pt x="10628" y="10011"/>
                    <a:pt x="10510" y="10410"/>
                  </a:cubicBezTo>
                  <a:cubicBezTo>
                    <a:pt x="10391" y="10809"/>
                    <a:pt x="10284" y="11216"/>
                    <a:pt x="10165" y="11668"/>
                  </a:cubicBezTo>
                  <a:cubicBezTo>
                    <a:pt x="10047" y="12120"/>
                    <a:pt x="9918" y="12616"/>
                    <a:pt x="9810" y="13059"/>
                  </a:cubicBezTo>
                  <a:cubicBezTo>
                    <a:pt x="9703" y="13502"/>
                    <a:pt x="9617" y="13892"/>
                    <a:pt x="9498" y="14459"/>
                  </a:cubicBezTo>
                  <a:cubicBezTo>
                    <a:pt x="9380" y="15026"/>
                    <a:pt x="9229" y="15770"/>
                    <a:pt x="9133" y="16328"/>
                  </a:cubicBezTo>
                  <a:cubicBezTo>
                    <a:pt x="9036" y="16887"/>
                    <a:pt x="8993" y="17259"/>
                    <a:pt x="8982" y="17516"/>
                  </a:cubicBezTo>
                  <a:cubicBezTo>
                    <a:pt x="8971" y="17773"/>
                    <a:pt x="8993" y="17914"/>
                    <a:pt x="9068" y="17932"/>
                  </a:cubicBezTo>
                  <a:cubicBezTo>
                    <a:pt x="9143" y="17950"/>
                    <a:pt x="9273" y="17843"/>
                    <a:pt x="9445" y="17569"/>
                  </a:cubicBezTo>
                  <a:cubicBezTo>
                    <a:pt x="9617" y="17294"/>
                    <a:pt x="9832" y="16851"/>
                    <a:pt x="10036" y="16320"/>
                  </a:cubicBezTo>
                  <a:cubicBezTo>
                    <a:pt x="10241" y="15788"/>
                    <a:pt x="10434" y="15168"/>
                    <a:pt x="10639" y="14503"/>
                  </a:cubicBezTo>
                  <a:cubicBezTo>
                    <a:pt x="10843" y="13839"/>
                    <a:pt x="11058" y="13130"/>
                    <a:pt x="11306" y="12412"/>
                  </a:cubicBezTo>
                  <a:cubicBezTo>
                    <a:pt x="11553" y="11695"/>
                    <a:pt x="11833" y="10968"/>
                    <a:pt x="12091" y="10286"/>
                  </a:cubicBezTo>
                  <a:cubicBezTo>
                    <a:pt x="12349" y="9604"/>
                    <a:pt x="12586" y="8966"/>
                    <a:pt x="12844" y="8275"/>
                  </a:cubicBezTo>
                  <a:cubicBezTo>
                    <a:pt x="13102" y="7584"/>
                    <a:pt x="13382" y="6840"/>
                    <a:pt x="13661" y="6131"/>
                  </a:cubicBezTo>
                  <a:cubicBezTo>
                    <a:pt x="13941" y="5422"/>
                    <a:pt x="14221" y="4749"/>
                    <a:pt x="14522" y="4093"/>
                  </a:cubicBezTo>
                  <a:cubicBezTo>
                    <a:pt x="14823" y="3438"/>
                    <a:pt x="15146" y="2800"/>
                    <a:pt x="15329" y="2419"/>
                  </a:cubicBezTo>
                  <a:cubicBezTo>
                    <a:pt x="15512" y="2038"/>
                    <a:pt x="15555" y="1914"/>
                    <a:pt x="15544" y="1914"/>
                  </a:cubicBezTo>
                  <a:cubicBezTo>
                    <a:pt x="15533" y="1914"/>
                    <a:pt x="15469" y="2038"/>
                    <a:pt x="15275" y="2410"/>
                  </a:cubicBezTo>
                  <a:cubicBezTo>
                    <a:pt x="15081" y="2782"/>
                    <a:pt x="14759" y="3402"/>
                    <a:pt x="14457" y="4013"/>
                  </a:cubicBezTo>
                  <a:cubicBezTo>
                    <a:pt x="14156" y="4625"/>
                    <a:pt x="13876" y="5227"/>
                    <a:pt x="13618" y="5847"/>
                  </a:cubicBezTo>
                  <a:cubicBezTo>
                    <a:pt x="13360" y="6468"/>
                    <a:pt x="13124" y="7105"/>
                    <a:pt x="12876" y="7779"/>
                  </a:cubicBezTo>
                  <a:cubicBezTo>
                    <a:pt x="12629" y="8452"/>
                    <a:pt x="12371" y="9161"/>
                    <a:pt x="12177" y="9710"/>
                  </a:cubicBezTo>
                  <a:cubicBezTo>
                    <a:pt x="11983" y="10260"/>
                    <a:pt x="11854" y="10649"/>
                    <a:pt x="11682" y="11234"/>
                  </a:cubicBezTo>
                  <a:cubicBezTo>
                    <a:pt x="11510" y="11819"/>
                    <a:pt x="11295" y="12599"/>
                    <a:pt x="11133" y="13298"/>
                  </a:cubicBezTo>
                  <a:cubicBezTo>
                    <a:pt x="10972" y="13998"/>
                    <a:pt x="10865" y="14619"/>
                    <a:pt x="10789" y="15106"/>
                  </a:cubicBezTo>
                  <a:cubicBezTo>
                    <a:pt x="10714" y="15593"/>
                    <a:pt x="10671" y="15947"/>
                    <a:pt x="10660" y="16196"/>
                  </a:cubicBezTo>
                  <a:cubicBezTo>
                    <a:pt x="10649" y="16444"/>
                    <a:pt x="10671" y="16585"/>
                    <a:pt x="10735" y="16568"/>
                  </a:cubicBezTo>
                  <a:cubicBezTo>
                    <a:pt x="10800" y="16550"/>
                    <a:pt x="10908" y="16373"/>
                    <a:pt x="11101" y="15974"/>
                  </a:cubicBezTo>
                  <a:cubicBezTo>
                    <a:pt x="11295" y="15575"/>
                    <a:pt x="11574" y="14955"/>
                    <a:pt x="11833" y="14370"/>
                  </a:cubicBezTo>
                  <a:cubicBezTo>
                    <a:pt x="12091" y="13786"/>
                    <a:pt x="12327" y="13236"/>
                    <a:pt x="12575" y="12643"/>
                  </a:cubicBezTo>
                  <a:cubicBezTo>
                    <a:pt x="12822" y="12049"/>
                    <a:pt x="13080" y="11411"/>
                    <a:pt x="13317" y="10782"/>
                  </a:cubicBezTo>
                  <a:cubicBezTo>
                    <a:pt x="13554" y="10153"/>
                    <a:pt x="13769" y="9533"/>
                    <a:pt x="13984" y="8966"/>
                  </a:cubicBezTo>
                  <a:cubicBezTo>
                    <a:pt x="14199" y="8399"/>
                    <a:pt x="14414" y="7885"/>
                    <a:pt x="14673" y="7283"/>
                  </a:cubicBezTo>
                  <a:cubicBezTo>
                    <a:pt x="14931" y="6680"/>
                    <a:pt x="15232" y="5989"/>
                    <a:pt x="15490" y="5360"/>
                  </a:cubicBezTo>
                  <a:cubicBezTo>
                    <a:pt x="15748" y="4731"/>
                    <a:pt x="15963" y="4164"/>
                    <a:pt x="16189" y="3624"/>
                  </a:cubicBezTo>
                  <a:cubicBezTo>
                    <a:pt x="16415" y="3083"/>
                    <a:pt x="16652" y="2569"/>
                    <a:pt x="16792" y="2259"/>
                  </a:cubicBezTo>
                  <a:cubicBezTo>
                    <a:pt x="16931" y="1949"/>
                    <a:pt x="16974" y="1843"/>
                    <a:pt x="16878" y="2073"/>
                  </a:cubicBezTo>
                  <a:cubicBezTo>
                    <a:pt x="16781" y="2304"/>
                    <a:pt x="16544" y="2871"/>
                    <a:pt x="16329" y="3411"/>
                  </a:cubicBezTo>
                  <a:cubicBezTo>
                    <a:pt x="16114" y="3951"/>
                    <a:pt x="15920" y="4465"/>
                    <a:pt x="15716" y="4997"/>
                  </a:cubicBezTo>
                  <a:cubicBezTo>
                    <a:pt x="15512" y="5528"/>
                    <a:pt x="15296" y="6078"/>
                    <a:pt x="15071" y="6671"/>
                  </a:cubicBezTo>
                  <a:cubicBezTo>
                    <a:pt x="14845" y="7265"/>
                    <a:pt x="14608" y="7903"/>
                    <a:pt x="14393" y="8558"/>
                  </a:cubicBezTo>
                  <a:cubicBezTo>
                    <a:pt x="14178" y="9214"/>
                    <a:pt x="13984" y="9887"/>
                    <a:pt x="13801" y="10614"/>
                  </a:cubicBezTo>
                  <a:cubicBezTo>
                    <a:pt x="13618" y="11340"/>
                    <a:pt x="13446" y="12120"/>
                    <a:pt x="13296" y="12855"/>
                  </a:cubicBezTo>
                  <a:cubicBezTo>
                    <a:pt x="13145" y="13591"/>
                    <a:pt x="13016" y="14282"/>
                    <a:pt x="12941" y="14840"/>
                  </a:cubicBezTo>
                  <a:cubicBezTo>
                    <a:pt x="12865" y="15398"/>
                    <a:pt x="12844" y="15823"/>
                    <a:pt x="12844" y="16116"/>
                  </a:cubicBezTo>
                  <a:cubicBezTo>
                    <a:pt x="12844" y="16408"/>
                    <a:pt x="12865" y="16568"/>
                    <a:pt x="12941" y="16577"/>
                  </a:cubicBezTo>
                  <a:cubicBezTo>
                    <a:pt x="13016" y="16585"/>
                    <a:pt x="13145" y="16444"/>
                    <a:pt x="13349" y="16072"/>
                  </a:cubicBezTo>
                  <a:cubicBezTo>
                    <a:pt x="13554" y="15699"/>
                    <a:pt x="13833" y="15097"/>
                    <a:pt x="14102" y="14512"/>
                  </a:cubicBezTo>
                  <a:cubicBezTo>
                    <a:pt x="14371" y="13927"/>
                    <a:pt x="14629" y="13360"/>
                    <a:pt x="14888" y="12776"/>
                  </a:cubicBezTo>
                  <a:cubicBezTo>
                    <a:pt x="15146" y="12191"/>
                    <a:pt x="15404" y="11589"/>
                    <a:pt x="15662" y="10995"/>
                  </a:cubicBezTo>
                  <a:cubicBezTo>
                    <a:pt x="15920" y="10401"/>
                    <a:pt x="16178" y="9817"/>
                    <a:pt x="16404" y="9267"/>
                  </a:cubicBezTo>
                  <a:cubicBezTo>
                    <a:pt x="16630" y="8718"/>
                    <a:pt x="16824" y="8204"/>
                    <a:pt x="17082" y="7619"/>
                  </a:cubicBezTo>
                  <a:cubicBezTo>
                    <a:pt x="17340" y="7035"/>
                    <a:pt x="17663" y="6379"/>
                    <a:pt x="17964" y="5732"/>
                  </a:cubicBezTo>
                  <a:cubicBezTo>
                    <a:pt x="18265" y="5085"/>
                    <a:pt x="18545" y="4448"/>
                    <a:pt x="18835" y="3845"/>
                  </a:cubicBezTo>
                  <a:cubicBezTo>
                    <a:pt x="19126" y="3243"/>
                    <a:pt x="19427" y="2676"/>
                    <a:pt x="19610" y="2348"/>
                  </a:cubicBezTo>
                  <a:cubicBezTo>
                    <a:pt x="19793" y="2020"/>
                    <a:pt x="19857" y="1931"/>
                    <a:pt x="19814" y="2047"/>
                  </a:cubicBezTo>
                  <a:cubicBezTo>
                    <a:pt x="19771" y="2162"/>
                    <a:pt x="19621" y="2481"/>
                    <a:pt x="19384" y="2995"/>
                  </a:cubicBezTo>
                  <a:cubicBezTo>
                    <a:pt x="19147" y="3508"/>
                    <a:pt x="18825" y="4217"/>
                    <a:pt x="18524" y="4882"/>
                  </a:cubicBezTo>
                  <a:cubicBezTo>
                    <a:pt x="18222" y="5546"/>
                    <a:pt x="17943" y="6166"/>
                    <a:pt x="17684" y="6751"/>
                  </a:cubicBezTo>
                  <a:cubicBezTo>
                    <a:pt x="17426" y="7336"/>
                    <a:pt x="17190" y="7885"/>
                    <a:pt x="16964" y="8426"/>
                  </a:cubicBezTo>
                  <a:cubicBezTo>
                    <a:pt x="16738" y="8966"/>
                    <a:pt x="16523" y="9498"/>
                    <a:pt x="16329" y="10074"/>
                  </a:cubicBezTo>
                  <a:cubicBezTo>
                    <a:pt x="16135" y="10649"/>
                    <a:pt x="15963" y="11270"/>
                    <a:pt x="15813" y="11943"/>
                  </a:cubicBezTo>
                  <a:cubicBezTo>
                    <a:pt x="15662" y="12616"/>
                    <a:pt x="15533" y="13343"/>
                    <a:pt x="15458" y="13786"/>
                  </a:cubicBezTo>
                  <a:cubicBezTo>
                    <a:pt x="15382" y="14229"/>
                    <a:pt x="15361" y="14388"/>
                    <a:pt x="15361" y="14557"/>
                  </a:cubicBezTo>
                  <a:cubicBezTo>
                    <a:pt x="15361" y="14725"/>
                    <a:pt x="15382" y="14902"/>
                    <a:pt x="15458" y="14937"/>
                  </a:cubicBezTo>
                  <a:cubicBezTo>
                    <a:pt x="15533" y="14973"/>
                    <a:pt x="15662" y="14867"/>
                    <a:pt x="15856" y="14583"/>
                  </a:cubicBezTo>
                  <a:cubicBezTo>
                    <a:pt x="16049" y="14300"/>
                    <a:pt x="16308" y="13839"/>
                    <a:pt x="16620" y="13263"/>
                  </a:cubicBezTo>
                  <a:cubicBezTo>
                    <a:pt x="16931" y="12687"/>
                    <a:pt x="17297" y="11996"/>
                    <a:pt x="17652" y="11287"/>
                  </a:cubicBezTo>
                  <a:cubicBezTo>
                    <a:pt x="18007" y="10579"/>
                    <a:pt x="18351" y="9852"/>
                    <a:pt x="18663" y="9170"/>
                  </a:cubicBezTo>
                  <a:cubicBezTo>
                    <a:pt x="18975" y="8488"/>
                    <a:pt x="19255" y="7850"/>
                    <a:pt x="19535" y="7238"/>
                  </a:cubicBezTo>
                  <a:cubicBezTo>
                    <a:pt x="19814" y="6627"/>
                    <a:pt x="20094" y="6042"/>
                    <a:pt x="20384" y="5440"/>
                  </a:cubicBezTo>
                  <a:cubicBezTo>
                    <a:pt x="20675" y="4837"/>
                    <a:pt x="20976" y="4217"/>
                    <a:pt x="21191" y="3765"/>
                  </a:cubicBezTo>
                  <a:cubicBezTo>
                    <a:pt x="21406" y="3314"/>
                    <a:pt x="21535" y="3030"/>
                    <a:pt x="21568" y="2941"/>
                  </a:cubicBezTo>
                  <a:cubicBezTo>
                    <a:pt x="21600" y="2853"/>
                    <a:pt x="21535" y="2959"/>
                    <a:pt x="21353" y="3287"/>
                  </a:cubicBezTo>
                  <a:cubicBezTo>
                    <a:pt x="21170" y="3615"/>
                    <a:pt x="20869" y="4164"/>
                    <a:pt x="20546" y="4775"/>
                  </a:cubicBezTo>
                  <a:cubicBezTo>
                    <a:pt x="20223" y="5387"/>
                    <a:pt x="19879" y="6060"/>
                    <a:pt x="19567" y="6760"/>
                  </a:cubicBezTo>
                  <a:cubicBezTo>
                    <a:pt x="19255" y="7460"/>
                    <a:pt x="18975" y="8186"/>
                    <a:pt x="18749" y="8824"/>
                  </a:cubicBezTo>
                  <a:cubicBezTo>
                    <a:pt x="18524" y="9462"/>
                    <a:pt x="18351" y="10011"/>
                    <a:pt x="18169" y="10649"/>
                  </a:cubicBezTo>
                  <a:cubicBezTo>
                    <a:pt x="17986" y="11287"/>
                    <a:pt x="17792" y="12014"/>
                    <a:pt x="17652" y="12581"/>
                  </a:cubicBezTo>
                  <a:cubicBezTo>
                    <a:pt x="17512" y="13148"/>
                    <a:pt x="17426" y="13555"/>
                    <a:pt x="17383" y="13812"/>
                  </a:cubicBezTo>
                  <a:cubicBezTo>
                    <a:pt x="17340" y="14069"/>
                    <a:pt x="17340" y="14176"/>
                    <a:pt x="17394" y="14202"/>
                  </a:cubicBezTo>
                  <a:cubicBezTo>
                    <a:pt x="17448" y="14229"/>
                    <a:pt x="17555" y="14176"/>
                    <a:pt x="17749" y="13830"/>
                  </a:cubicBezTo>
                  <a:cubicBezTo>
                    <a:pt x="17943" y="13484"/>
                    <a:pt x="18222" y="12847"/>
                    <a:pt x="18448" y="12191"/>
                  </a:cubicBezTo>
                  <a:cubicBezTo>
                    <a:pt x="18674" y="11535"/>
                    <a:pt x="18846" y="10862"/>
                    <a:pt x="19018" y="10189"/>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19" name="Linie"/>
            <p:cNvSpPr/>
            <p:nvPr/>
          </p:nvSpPr>
          <p:spPr>
            <a:xfrm>
              <a:off x="526482" y="-54860"/>
              <a:ext cx="573505" cy="1414387"/>
            </a:xfrm>
            <a:custGeom>
              <a:avLst/>
              <a:gdLst/>
              <a:ahLst/>
              <a:cxnLst>
                <a:cxn ang="0">
                  <a:pos x="wd2" y="hd2"/>
                </a:cxn>
                <a:cxn ang="5400000">
                  <a:pos x="wd2" y="hd2"/>
                </a:cxn>
                <a:cxn ang="10800000">
                  <a:pos x="wd2" y="hd2"/>
                </a:cxn>
                <a:cxn ang="16200000">
                  <a:pos x="wd2" y="hd2"/>
                </a:cxn>
              </a:cxnLst>
              <a:rect l="0" t="0" r="r" b="b"/>
              <a:pathLst>
                <a:path w="21552" h="21545" extrusionOk="0">
                  <a:moveTo>
                    <a:pt x="11707" y="880"/>
                  </a:moveTo>
                  <a:cubicBezTo>
                    <a:pt x="11524" y="865"/>
                    <a:pt x="11341" y="850"/>
                    <a:pt x="11086" y="954"/>
                  </a:cubicBezTo>
                  <a:cubicBezTo>
                    <a:pt x="10830" y="1057"/>
                    <a:pt x="10501" y="1280"/>
                    <a:pt x="10026" y="1598"/>
                  </a:cubicBezTo>
                  <a:cubicBezTo>
                    <a:pt x="9551" y="1917"/>
                    <a:pt x="8929" y="2332"/>
                    <a:pt x="8290" y="2806"/>
                  </a:cubicBezTo>
                  <a:cubicBezTo>
                    <a:pt x="7650" y="3280"/>
                    <a:pt x="6992" y="3813"/>
                    <a:pt x="6334" y="4339"/>
                  </a:cubicBezTo>
                  <a:cubicBezTo>
                    <a:pt x="5677" y="4865"/>
                    <a:pt x="5019" y="5383"/>
                    <a:pt x="4397" y="5865"/>
                  </a:cubicBezTo>
                  <a:cubicBezTo>
                    <a:pt x="3776" y="6346"/>
                    <a:pt x="3191" y="6791"/>
                    <a:pt x="2625" y="7257"/>
                  </a:cubicBezTo>
                  <a:cubicBezTo>
                    <a:pt x="2058" y="7724"/>
                    <a:pt x="1510" y="8213"/>
                    <a:pt x="1145" y="8517"/>
                  </a:cubicBezTo>
                  <a:cubicBezTo>
                    <a:pt x="779" y="8820"/>
                    <a:pt x="596" y="8939"/>
                    <a:pt x="432" y="9028"/>
                  </a:cubicBezTo>
                  <a:cubicBezTo>
                    <a:pt x="267" y="9117"/>
                    <a:pt x="121" y="9176"/>
                    <a:pt x="48" y="9139"/>
                  </a:cubicBezTo>
                  <a:cubicBezTo>
                    <a:pt x="-25" y="9102"/>
                    <a:pt x="-25" y="8969"/>
                    <a:pt x="121" y="8672"/>
                  </a:cubicBezTo>
                  <a:cubicBezTo>
                    <a:pt x="267" y="8376"/>
                    <a:pt x="560" y="7917"/>
                    <a:pt x="907" y="7435"/>
                  </a:cubicBezTo>
                  <a:cubicBezTo>
                    <a:pt x="1254" y="6954"/>
                    <a:pt x="1656" y="6450"/>
                    <a:pt x="2077" y="5939"/>
                  </a:cubicBezTo>
                  <a:cubicBezTo>
                    <a:pt x="2497" y="5428"/>
                    <a:pt x="2935" y="4909"/>
                    <a:pt x="3429" y="4391"/>
                  </a:cubicBezTo>
                  <a:cubicBezTo>
                    <a:pt x="3922" y="3872"/>
                    <a:pt x="4470" y="3354"/>
                    <a:pt x="4982" y="2843"/>
                  </a:cubicBezTo>
                  <a:cubicBezTo>
                    <a:pt x="5494" y="2332"/>
                    <a:pt x="5969" y="1828"/>
                    <a:pt x="6371" y="1406"/>
                  </a:cubicBezTo>
                  <a:cubicBezTo>
                    <a:pt x="6773" y="983"/>
                    <a:pt x="7102" y="643"/>
                    <a:pt x="7303" y="406"/>
                  </a:cubicBezTo>
                  <a:cubicBezTo>
                    <a:pt x="7504" y="169"/>
                    <a:pt x="7577" y="35"/>
                    <a:pt x="7559" y="6"/>
                  </a:cubicBezTo>
                  <a:cubicBezTo>
                    <a:pt x="7540" y="-24"/>
                    <a:pt x="7431" y="50"/>
                    <a:pt x="7084" y="346"/>
                  </a:cubicBezTo>
                  <a:cubicBezTo>
                    <a:pt x="6736" y="643"/>
                    <a:pt x="6152" y="1161"/>
                    <a:pt x="5658" y="1620"/>
                  </a:cubicBezTo>
                  <a:cubicBezTo>
                    <a:pt x="5165" y="2080"/>
                    <a:pt x="4763" y="2480"/>
                    <a:pt x="4251" y="2976"/>
                  </a:cubicBezTo>
                  <a:cubicBezTo>
                    <a:pt x="3739" y="3472"/>
                    <a:pt x="3118" y="4065"/>
                    <a:pt x="2588" y="4628"/>
                  </a:cubicBezTo>
                  <a:cubicBezTo>
                    <a:pt x="2058" y="5191"/>
                    <a:pt x="1620" y="5724"/>
                    <a:pt x="1309" y="6154"/>
                  </a:cubicBezTo>
                  <a:cubicBezTo>
                    <a:pt x="998" y="6583"/>
                    <a:pt x="816" y="6909"/>
                    <a:pt x="724" y="7117"/>
                  </a:cubicBezTo>
                  <a:cubicBezTo>
                    <a:pt x="633" y="7324"/>
                    <a:pt x="633" y="7413"/>
                    <a:pt x="724" y="7443"/>
                  </a:cubicBezTo>
                  <a:cubicBezTo>
                    <a:pt x="816" y="7472"/>
                    <a:pt x="998" y="7443"/>
                    <a:pt x="1309" y="7243"/>
                  </a:cubicBezTo>
                  <a:cubicBezTo>
                    <a:pt x="1620" y="7043"/>
                    <a:pt x="2058" y="6672"/>
                    <a:pt x="2588" y="6220"/>
                  </a:cubicBezTo>
                  <a:cubicBezTo>
                    <a:pt x="3118" y="5769"/>
                    <a:pt x="3739" y="5235"/>
                    <a:pt x="4343" y="4732"/>
                  </a:cubicBezTo>
                  <a:cubicBezTo>
                    <a:pt x="4946" y="4228"/>
                    <a:pt x="5530" y="3754"/>
                    <a:pt x="6115" y="3287"/>
                  </a:cubicBezTo>
                  <a:cubicBezTo>
                    <a:pt x="6700" y="2820"/>
                    <a:pt x="7285" y="2361"/>
                    <a:pt x="7815" y="1983"/>
                  </a:cubicBezTo>
                  <a:cubicBezTo>
                    <a:pt x="8345" y="1606"/>
                    <a:pt x="8820" y="1309"/>
                    <a:pt x="9167" y="1124"/>
                  </a:cubicBezTo>
                  <a:cubicBezTo>
                    <a:pt x="9514" y="939"/>
                    <a:pt x="9733" y="865"/>
                    <a:pt x="9825" y="895"/>
                  </a:cubicBezTo>
                  <a:cubicBezTo>
                    <a:pt x="9916" y="924"/>
                    <a:pt x="9880" y="1057"/>
                    <a:pt x="9605" y="1398"/>
                  </a:cubicBezTo>
                  <a:cubicBezTo>
                    <a:pt x="9331" y="1739"/>
                    <a:pt x="8820" y="2287"/>
                    <a:pt x="8326" y="2850"/>
                  </a:cubicBezTo>
                  <a:cubicBezTo>
                    <a:pt x="7833" y="3413"/>
                    <a:pt x="7358" y="3991"/>
                    <a:pt x="6919" y="4539"/>
                  </a:cubicBezTo>
                  <a:cubicBezTo>
                    <a:pt x="6481" y="5087"/>
                    <a:pt x="6079" y="5606"/>
                    <a:pt x="5804" y="6065"/>
                  </a:cubicBezTo>
                  <a:cubicBezTo>
                    <a:pt x="5530" y="6524"/>
                    <a:pt x="5384" y="6924"/>
                    <a:pt x="5384" y="7146"/>
                  </a:cubicBezTo>
                  <a:cubicBezTo>
                    <a:pt x="5384" y="7369"/>
                    <a:pt x="5530" y="7413"/>
                    <a:pt x="5914" y="7265"/>
                  </a:cubicBezTo>
                  <a:cubicBezTo>
                    <a:pt x="6298" y="7117"/>
                    <a:pt x="6919" y="6776"/>
                    <a:pt x="7650" y="6332"/>
                  </a:cubicBezTo>
                  <a:cubicBezTo>
                    <a:pt x="8381" y="5887"/>
                    <a:pt x="9222" y="5339"/>
                    <a:pt x="10044" y="4798"/>
                  </a:cubicBezTo>
                  <a:cubicBezTo>
                    <a:pt x="10866" y="4257"/>
                    <a:pt x="11670" y="3724"/>
                    <a:pt x="12200" y="3376"/>
                  </a:cubicBezTo>
                  <a:cubicBezTo>
                    <a:pt x="12730" y="3028"/>
                    <a:pt x="12986" y="2865"/>
                    <a:pt x="13224" y="2739"/>
                  </a:cubicBezTo>
                  <a:cubicBezTo>
                    <a:pt x="13461" y="2613"/>
                    <a:pt x="13681" y="2524"/>
                    <a:pt x="13717" y="2532"/>
                  </a:cubicBezTo>
                  <a:cubicBezTo>
                    <a:pt x="13754" y="2539"/>
                    <a:pt x="13607" y="2643"/>
                    <a:pt x="13242" y="2909"/>
                  </a:cubicBezTo>
                  <a:cubicBezTo>
                    <a:pt x="12877" y="3176"/>
                    <a:pt x="12292" y="3606"/>
                    <a:pt x="11689" y="4095"/>
                  </a:cubicBezTo>
                  <a:cubicBezTo>
                    <a:pt x="11086" y="4583"/>
                    <a:pt x="10464" y="5132"/>
                    <a:pt x="9880" y="5672"/>
                  </a:cubicBezTo>
                  <a:cubicBezTo>
                    <a:pt x="9295" y="6213"/>
                    <a:pt x="8747" y="6746"/>
                    <a:pt x="8436" y="7065"/>
                  </a:cubicBezTo>
                  <a:cubicBezTo>
                    <a:pt x="8125" y="7383"/>
                    <a:pt x="8052" y="7487"/>
                    <a:pt x="8016" y="7583"/>
                  </a:cubicBezTo>
                  <a:cubicBezTo>
                    <a:pt x="7979" y="7680"/>
                    <a:pt x="7979" y="7769"/>
                    <a:pt x="8070" y="7791"/>
                  </a:cubicBezTo>
                  <a:cubicBezTo>
                    <a:pt x="8162" y="7813"/>
                    <a:pt x="8345" y="7769"/>
                    <a:pt x="8747" y="7524"/>
                  </a:cubicBezTo>
                  <a:cubicBezTo>
                    <a:pt x="9149" y="7280"/>
                    <a:pt x="9770" y="6835"/>
                    <a:pt x="10373" y="6346"/>
                  </a:cubicBezTo>
                  <a:cubicBezTo>
                    <a:pt x="10976" y="5857"/>
                    <a:pt x="11561" y="5324"/>
                    <a:pt x="12146" y="4776"/>
                  </a:cubicBezTo>
                  <a:cubicBezTo>
                    <a:pt x="12730" y="4228"/>
                    <a:pt x="13315" y="3665"/>
                    <a:pt x="13681" y="3332"/>
                  </a:cubicBezTo>
                  <a:cubicBezTo>
                    <a:pt x="14046" y="2998"/>
                    <a:pt x="14192" y="2895"/>
                    <a:pt x="14174" y="2902"/>
                  </a:cubicBezTo>
                  <a:cubicBezTo>
                    <a:pt x="14156" y="2909"/>
                    <a:pt x="13973" y="3028"/>
                    <a:pt x="13571" y="3339"/>
                  </a:cubicBezTo>
                  <a:cubicBezTo>
                    <a:pt x="13169" y="3650"/>
                    <a:pt x="12548" y="4154"/>
                    <a:pt x="11926" y="4695"/>
                  </a:cubicBezTo>
                  <a:cubicBezTo>
                    <a:pt x="11305" y="5235"/>
                    <a:pt x="10684" y="5813"/>
                    <a:pt x="10081" y="6391"/>
                  </a:cubicBezTo>
                  <a:cubicBezTo>
                    <a:pt x="9478" y="6969"/>
                    <a:pt x="8893" y="7546"/>
                    <a:pt x="8363" y="8139"/>
                  </a:cubicBezTo>
                  <a:cubicBezTo>
                    <a:pt x="7833" y="8732"/>
                    <a:pt x="7358" y="9339"/>
                    <a:pt x="6974" y="9872"/>
                  </a:cubicBezTo>
                  <a:cubicBezTo>
                    <a:pt x="6590" y="10406"/>
                    <a:pt x="6298" y="10865"/>
                    <a:pt x="6152" y="11132"/>
                  </a:cubicBezTo>
                  <a:cubicBezTo>
                    <a:pt x="6005" y="11398"/>
                    <a:pt x="6005" y="11472"/>
                    <a:pt x="6097" y="11480"/>
                  </a:cubicBezTo>
                  <a:cubicBezTo>
                    <a:pt x="6188" y="11487"/>
                    <a:pt x="6371" y="11428"/>
                    <a:pt x="6810" y="11146"/>
                  </a:cubicBezTo>
                  <a:cubicBezTo>
                    <a:pt x="7248" y="10865"/>
                    <a:pt x="7943" y="10361"/>
                    <a:pt x="8600" y="9887"/>
                  </a:cubicBezTo>
                  <a:cubicBezTo>
                    <a:pt x="9258" y="9413"/>
                    <a:pt x="9880" y="8969"/>
                    <a:pt x="10501" y="8524"/>
                  </a:cubicBezTo>
                  <a:cubicBezTo>
                    <a:pt x="11122" y="8080"/>
                    <a:pt x="11744" y="7635"/>
                    <a:pt x="12493" y="7139"/>
                  </a:cubicBezTo>
                  <a:cubicBezTo>
                    <a:pt x="13242" y="6643"/>
                    <a:pt x="14119" y="6095"/>
                    <a:pt x="14868" y="5643"/>
                  </a:cubicBezTo>
                  <a:cubicBezTo>
                    <a:pt x="15618" y="5191"/>
                    <a:pt x="16239" y="4835"/>
                    <a:pt x="16604" y="4620"/>
                  </a:cubicBezTo>
                  <a:cubicBezTo>
                    <a:pt x="16970" y="4406"/>
                    <a:pt x="17080" y="4332"/>
                    <a:pt x="17098" y="4332"/>
                  </a:cubicBezTo>
                  <a:cubicBezTo>
                    <a:pt x="17116" y="4332"/>
                    <a:pt x="17043" y="4406"/>
                    <a:pt x="16678" y="4687"/>
                  </a:cubicBezTo>
                  <a:cubicBezTo>
                    <a:pt x="16312" y="4969"/>
                    <a:pt x="15654" y="5457"/>
                    <a:pt x="14996" y="5939"/>
                  </a:cubicBezTo>
                  <a:cubicBezTo>
                    <a:pt x="14338" y="6420"/>
                    <a:pt x="13681" y="6895"/>
                    <a:pt x="13151" y="7332"/>
                  </a:cubicBezTo>
                  <a:cubicBezTo>
                    <a:pt x="12621" y="7769"/>
                    <a:pt x="12219" y="8169"/>
                    <a:pt x="12018" y="8406"/>
                  </a:cubicBezTo>
                  <a:cubicBezTo>
                    <a:pt x="11817" y="8643"/>
                    <a:pt x="11817" y="8717"/>
                    <a:pt x="11908" y="8724"/>
                  </a:cubicBezTo>
                  <a:cubicBezTo>
                    <a:pt x="11999" y="8732"/>
                    <a:pt x="12182" y="8672"/>
                    <a:pt x="12676" y="8428"/>
                  </a:cubicBezTo>
                  <a:cubicBezTo>
                    <a:pt x="13169" y="8183"/>
                    <a:pt x="13973" y="7754"/>
                    <a:pt x="14759" y="7302"/>
                  </a:cubicBezTo>
                  <a:cubicBezTo>
                    <a:pt x="15545" y="6850"/>
                    <a:pt x="16312" y="6376"/>
                    <a:pt x="16751" y="6095"/>
                  </a:cubicBezTo>
                  <a:cubicBezTo>
                    <a:pt x="17189" y="5813"/>
                    <a:pt x="17299" y="5724"/>
                    <a:pt x="17335" y="5739"/>
                  </a:cubicBezTo>
                  <a:cubicBezTo>
                    <a:pt x="17372" y="5754"/>
                    <a:pt x="17335" y="5872"/>
                    <a:pt x="17317" y="6006"/>
                  </a:cubicBezTo>
                  <a:cubicBezTo>
                    <a:pt x="17299" y="6139"/>
                    <a:pt x="17299" y="6287"/>
                    <a:pt x="17372" y="6391"/>
                  </a:cubicBezTo>
                  <a:cubicBezTo>
                    <a:pt x="17445" y="6495"/>
                    <a:pt x="17591" y="6554"/>
                    <a:pt x="17774" y="6569"/>
                  </a:cubicBezTo>
                  <a:cubicBezTo>
                    <a:pt x="17957" y="6583"/>
                    <a:pt x="18176" y="6554"/>
                    <a:pt x="18615" y="6369"/>
                  </a:cubicBezTo>
                  <a:cubicBezTo>
                    <a:pt x="19053" y="6183"/>
                    <a:pt x="19711" y="5843"/>
                    <a:pt x="20095" y="5635"/>
                  </a:cubicBezTo>
                  <a:cubicBezTo>
                    <a:pt x="20479" y="5428"/>
                    <a:pt x="20588" y="5354"/>
                    <a:pt x="20606" y="5369"/>
                  </a:cubicBezTo>
                  <a:cubicBezTo>
                    <a:pt x="20625" y="5383"/>
                    <a:pt x="20552" y="5487"/>
                    <a:pt x="20442" y="5665"/>
                  </a:cubicBezTo>
                  <a:cubicBezTo>
                    <a:pt x="20332" y="5843"/>
                    <a:pt x="20186" y="6095"/>
                    <a:pt x="20113" y="6257"/>
                  </a:cubicBezTo>
                  <a:cubicBezTo>
                    <a:pt x="20040" y="6420"/>
                    <a:pt x="20040" y="6495"/>
                    <a:pt x="20131" y="6539"/>
                  </a:cubicBezTo>
                  <a:cubicBezTo>
                    <a:pt x="20223" y="6583"/>
                    <a:pt x="20405" y="6598"/>
                    <a:pt x="20552" y="6561"/>
                  </a:cubicBezTo>
                  <a:cubicBezTo>
                    <a:pt x="20698" y="6524"/>
                    <a:pt x="20807" y="6435"/>
                    <a:pt x="20972" y="6235"/>
                  </a:cubicBezTo>
                  <a:cubicBezTo>
                    <a:pt x="21136" y="6035"/>
                    <a:pt x="21356" y="5724"/>
                    <a:pt x="21356" y="5502"/>
                  </a:cubicBezTo>
                  <a:cubicBezTo>
                    <a:pt x="21356" y="5280"/>
                    <a:pt x="21136" y="5146"/>
                    <a:pt x="20935" y="5065"/>
                  </a:cubicBezTo>
                  <a:cubicBezTo>
                    <a:pt x="20734" y="4983"/>
                    <a:pt x="20552" y="4954"/>
                    <a:pt x="20387" y="4961"/>
                  </a:cubicBezTo>
                  <a:cubicBezTo>
                    <a:pt x="20223" y="4969"/>
                    <a:pt x="20077" y="5013"/>
                    <a:pt x="19857" y="5198"/>
                  </a:cubicBezTo>
                  <a:cubicBezTo>
                    <a:pt x="19638" y="5383"/>
                    <a:pt x="19346" y="5709"/>
                    <a:pt x="19199" y="5924"/>
                  </a:cubicBezTo>
                  <a:cubicBezTo>
                    <a:pt x="19053" y="6139"/>
                    <a:pt x="19053" y="6243"/>
                    <a:pt x="19163" y="6295"/>
                  </a:cubicBezTo>
                  <a:cubicBezTo>
                    <a:pt x="19272" y="6346"/>
                    <a:pt x="19492" y="6346"/>
                    <a:pt x="19821" y="6235"/>
                  </a:cubicBezTo>
                  <a:cubicBezTo>
                    <a:pt x="20150" y="6124"/>
                    <a:pt x="20588" y="5902"/>
                    <a:pt x="20899" y="5724"/>
                  </a:cubicBezTo>
                  <a:cubicBezTo>
                    <a:pt x="21210" y="5546"/>
                    <a:pt x="21392" y="5413"/>
                    <a:pt x="21484" y="5287"/>
                  </a:cubicBezTo>
                  <a:cubicBezTo>
                    <a:pt x="21575" y="5161"/>
                    <a:pt x="21575" y="5043"/>
                    <a:pt x="21484" y="4954"/>
                  </a:cubicBezTo>
                  <a:cubicBezTo>
                    <a:pt x="21392" y="4865"/>
                    <a:pt x="21210" y="4806"/>
                    <a:pt x="20917" y="4806"/>
                  </a:cubicBezTo>
                  <a:cubicBezTo>
                    <a:pt x="20625" y="4806"/>
                    <a:pt x="20223" y="4865"/>
                    <a:pt x="19601" y="5102"/>
                  </a:cubicBezTo>
                  <a:cubicBezTo>
                    <a:pt x="18980" y="5339"/>
                    <a:pt x="18139" y="5754"/>
                    <a:pt x="17628" y="6006"/>
                  </a:cubicBezTo>
                  <a:cubicBezTo>
                    <a:pt x="17116" y="6257"/>
                    <a:pt x="16933" y="6346"/>
                    <a:pt x="16751" y="6413"/>
                  </a:cubicBezTo>
                  <a:cubicBezTo>
                    <a:pt x="16568" y="6480"/>
                    <a:pt x="16385" y="6524"/>
                    <a:pt x="16276" y="6502"/>
                  </a:cubicBezTo>
                  <a:cubicBezTo>
                    <a:pt x="16166" y="6480"/>
                    <a:pt x="16129" y="6391"/>
                    <a:pt x="16257" y="6146"/>
                  </a:cubicBezTo>
                  <a:cubicBezTo>
                    <a:pt x="16385" y="5902"/>
                    <a:pt x="16678" y="5502"/>
                    <a:pt x="16860" y="5265"/>
                  </a:cubicBezTo>
                  <a:cubicBezTo>
                    <a:pt x="17043" y="5028"/>
                    <a:pt x="17116" y="4954"/>
                    <a:pt x="17153" y="4872"/>
                  </a:cubicBezTo>
                  <a:cubicBezTo>
                    <a:pt x="17189" y="4791"/>
                    <a:pt x="17189" y="4702"/>
                    <a:pt x="17098" y="4650"/>
                  </a:cubicBezTo>
                  <a:cubicBezTo>
                    <a:pt x="17006" y="4598"/>
                    <a:pt x="16824" y="4583"/>
                    <a:pt x="16458" y="4680"/>
                  </a:cubicBezTo>
                  <a:cubicBezTo>
                    <a:pt x="16093" y="4776"/>
                    <a:pt x="15545" y="4983"/>
                    <a:pt x="14960" y="5295"/>
                  </a:cubicBezTo>
                  <a:cubicBezTo>
                    <a:pt x="14375" y="5606"/>
                    <a:pt x="13754" y="6020"/>
                    <a:pt x="13205" y="6457"/>
                  </a:cubicBezTo>
                  <a:cubicBezTo>
                    <a:pt x="12657" y="6895"/>
                    <a:pt x="12182" y="7354"/>
                    <a:pt x="11817" y="7724"/>
                  </a:cubicBezTo>
                  <a:cubicBezTo>
                    <a:pt x="11451" y="8095"/>
                    <a:pt x="11195" y="8376"/>
                    <a:pt x="11013" y="8569"/>
                  </a:cubicBezTo>
                  <a:cubicBezTo>
                    <a:pt x="10830" y="8761"/>
                    <a:pt x="10720" y="8865"/>
                    <a:pt x="10738" y="8880"/>
                  </a:cubicBezTo>
                  <a:cubicBezTo>
                    <a:pt x="10757" y="8895"/>
                    <a:pt x="10903" y="8820"/>
                    <a:pt x="11268" y="8532"/>
                  </a:cubicBezTo>
                  <a:cubicBezTo>
                    <a:pt x="11634" y="8243"/>
                    <a:pt x="12219" y="7739"/>
                    <a:pt x="12785" y="7235"/>
                  </a:cubicBezTo>
                  <a:cubicBezTo>
                    <a:pt x="13352" y="6732"/>
                    <a:pt x="13900" y="6228"/>
                    <a:pt x="14211" y="5880"/>
                  </a:cubicBezTo>
                  <a:cubicBezTo>
                    <a:pt x="14521" y="5532"/>
                    <a:pt x="14594" y="5339"/>
                    <a:pt x="14649" y="5206"/>
                  </a:cubicBezTo>
                  <a:cubicBezTo>
                    <a:pt x="14704" y="5072"/>
                    <a:pt x="14740" y="4998"/>
                    <a:pt x="14667" y="4969"/>
                  </a:cubicBezTo>
                  <a:cubicBezTo>
                    <a:pt x="14594" y="4939"/>
                    <a:pt x="14412" y="4954"/>
                    <a:pt x="13973" y="5169"/>
                  </a:cubicBezTo>
                  <a:cubicBezTo>
                    <a:pt x="13534" y="5383"/>
                    <a:pt x="12840" y="5798"/>
                    <a:pt x="12255" y="6220"/>
                  </a:cubicBezTo>
                  <a:cubicBezTo>
                    <a:pt x="11670" y="6643"/>
                    <a:pt x="11195" y="7072"/>
                    <a:pt x="10738" y="7487"/>
                  </a:cubicBezTo>
                  <a:cubicBezTo>
                    <a:pt x="10282" y="7902"/>
                    <a:pt x="9843" y="8302"/>
                    <a:pt x="9368" y="8746"/>
                  </a:cubicBezTo>
                  <a:cubicBezTo>
                    <a:pt x="8893" y="9191"/>
                    <a:pt x="8381" y="9680"/>
                    <a:pt x="7924" y="10169"/>
                  </a:cubicBezTo>
                  <a:cubicBezTo>
                    <a:pt x="7467" y="10657"/>
                    <a:pt x="7065" y="11146"/>
                    <a:pt x="6663" y="11672"/>
                  </a:cubicBezTo>
                  <a:cubicBezTo>
                    <a:pt x="6261" y="12198"/>
                    <a:pt x="5859" y="12761"/>
                    <a:pt x="5494" y="13280"/>
                  </a:cubicBezTo>
                  <a:cubicBezTo>
                    <a:pt x="5128" y="13798"/>
                    <a:pt x="4799" y="14272"/>
                    <a:pt x="4470" y="14791"/>
                  </a:cubicBezTo>
                  <a:cubicBezTo>
                    <a:pt x="4141" y="15309"/>
                    <a:pt x="3813" y="15872"/>
                    <a:pt x="3612" y="16346"/>
                  </a:cubicBezTo>
                  <a:cubicBezTo>
                    <a:pt x="3411" y="16820"/>
                    <a:pt x="3337" y="17206"/>
                    <a:pt x="3301" y="17450"/>
                  </a:cubicBezTo>
                  <a:cubicBezTo>
                    <a:pt x="3264" y="17695"/>
                    <a:pt x="3264" y="17798"/>
                    <a:pt x="3374" y="17843"/>
                  </a:cubicBezTo>
                  <a:cubicBezTo>
                    <a:pt x="3484" y="17887"/>
                    <a:pt x="3703" y="17872"/>
                    <a:pt x="4032" y="17635"/>
                  </a:cubicBezTo>
                  <a:cubicBezTo>
                    <a:pt x="4361" y="17398"/>
                    <a:pt x="4799" y="16939"/>
                    <a:pt x="5220" y="16450"/>
                  </a:cubicBezTo>
                  <a:cubicBezTo>
                    <a:pt x="5640" y="15961"/>
                    <a:pt x="6042" y="15443"/>
                    <a:pt x="6426" y="14939"/>
                  </a:cubicBezTo>
                  <a:cubicBezTo>
                    <a:pt x="6810" y="14435"/>
                    <a:pt x="7175" y="13946"/>
                    <a:pt x="7577" y="13420"/>
                  </a:cubicBezTo>
                  <a:cubicBezTo>
                    <a:pt x="7979" y="12895"/>
                    <a:pt x="8418" y="12332"/>
                    <a:pt x="8856" y="11783"/>
                  </a:cubicBezTo>
                  <a:cubicBezTo>
                    <a:pt x="9295" y="11235"/>
                    <a:pt x="9733" y="10702"/>
                    <a:pt x="10117" y="10280"/>
                  </a:cubicBezTo>
                  <a:cubicBezTo>
                    <a:pt x="10501" y="9857"/>
                    <a:pt x="10830" y="9546"/>
                    <a:pt x="11031" y="9339"/>
                  </a:cubicBezTo>
                  <a:cubicBezTo>
                    <a:pt x="11232" y="9132"/>
                    <a:pt x="11305" y="9028"/>
                    <a:pt x="11287" y="9020"/>
                  </a:cubicBezTo>
                  <a:cubicBezTo>
                    <a:pt x="11268" y="9013"/>
                    <a:pt x="11159" y="9102"/>
                    <a:pt x="10848" y="9383"/>
                  </a:cubicBezTo>
                  <a:cubicBezTo>
                    <a:pt x="10537" y="9665"/>
                    <a:pt x="10026" y="10139"/>
                    <a:pt x="9514" y="10665"/>
                  </a:cubicBezTo>
                  <a:cubicBezTo>
                    <a:pt x="9002" y="11191"/>
                    <a:pt x="8491" y="11769"/>
                    <a:pt x="8034" y="12369"/>
                  </a:cubicBezTo>
                  <a:cubicBezTo>
                    <a:pt x="7577" y="12969"/>
                    <a:pt x="7175" y="13591"/>
                    <a:pt x="6810" y="14220"/>
                  </a:cubicBezTo>
                  <a:cubicBezTo>
                    <a:pt x="6444" y="14850"/>
                    <a:pt x="6115" y="15487"/>
                    <a:pt x="5878" y="16102"/>
                  </a:cubicBezTo>
                  <a:cubicBezTo>
                    <a:pt x="5640" y="16717"/>
                    <a:pt x="5494" y="17309"/>
                    <a:pt x="5421" y="17806"/>
                  </a:cubicBezTo>
                  <a:cubicBezTo>
                    <a:pt x="5348" y="18302"/>
                    <a:pt x="5348" y="18702"/>
                    <a:pt x="5421" y="18954"/>
                  </a:cubicBezTo>
                  <a:cubicBezTo>
                    <a:pt x="5494" y="19206"/>
                    <a:pt x="5640" y="19309"/>
                    <a:pt x="5804" y="19346"/>
                  </a:cubicBezTo>
                  <a:cubicBezTo>
                    <a:pt x="5969" y="19383"/>
                    <a:pt x="6152" y="19354"/>
                    <a:pt x="6462" y="19072"/>
                  </a:cubicBezTo>
                  <a:cubicBezTo>
                    <a:pt x="6773" y="18791"/>
                    <a:pt x="7212" y="18257"/>
                    <a:pt x="7614" y="17732"/>
                  </a:cubicBezTo>
                  <a:cubicBezTo>
                    <a:pt x="8016" y="17206"/>
                    <a:pt x="8381" y="16687"/>
                    <a:pt x="8765" y="16132"/>
                  </a:cubicBezTo>
                  <a:cubicBezTo>
                    <a:pt x="9149" y="15576"/>
                    <a:pt x="9551" y="14983"/>
                    <a:pt x="9916" y="14398"/>
                  </a:cubicBezTo>
                  <a:cubicBezTo>
                    <a:pt x="10282" y="13813"/>
                    <a:pt x="10611" y="13235"/>
                    <a:pt x="10812" y="12865"/>
                  </a:cubicBezTo>
                  <a:cubicBezTo>
                    <a:pt x="11013" y="12495"/>
                    <a:pt x="11086" y="12332"/>
                    <a:pt x="11140" y="12198"/>
                  </a:cubicBezTo>
                  <a:cubicBezTo>
                    <a:pt x="11195" y="12065"/>
                    <a:pt x="11232" y="11961"/>
                    <a:pt x="11177" y="11969"/>
                  </a:cubicBezTo>
                  <a:cubicBezTo>
                    <a:pt x="11122" y="11976"/>
                    <a:pt x="10976" y="12095"/>
                    <a:pt x="10702" y="12391"/>
                  </a:cubicBezTo>
                  <a:cubicBezTo>
                    <a:pt x="10428" y="12687"/>
                    <a:pt x="10026" y="13161"/>
                    <a:pt x="9660" y="13628"/>
                  </a:cubicBezTo>
                  <a:cubicBezTo>
                    <a:pt x="9295" y="14095"/>
                    <a:pt x="8966" y="14554"/>
                    <a:pt x="8655" y="15057"/>
                  </a:cubicBezTo>
                  <a:cubicBezTo>
                    <a:pt x="8345" y="15561"/>
                    <a:pt x="8052" y="16109"/>
                    <a:pt x="7833" y="16606"/>
                  </a:cubicBezTo>
                  <a:cubicBezTo>
                    <a:pt x="7614" y="17102"/>
                    <a:pt x="7467" y="17546"/>
                    <a:pt x="7339" y="18102"/>
                  </a:cubicBezTo>
                  <a:cubicBezTo>
                    <a:pt x="7212" y="18657"/>
                    <a:pt x="7102" y="19324"/>
                    <a:pt x="7047" y="19872"/>
                  </a:cubicBezTo>
                  <a:cubicBezTo>
                    <a:pt x="6992" y="20420"/>
                    <a:pt x="6992" y="20850"/>
                    <a:pt x="7029" y="21109"/>
                  </a:cubicBezTo>
                  <a:cubicBezTo>
                    <a:pt x="7065" y="21369"/>
                    <a:pt x="7138" y="21457"/>
                    <a:pt x="7266" y="21509"/>
                  </a:cubicBezTo>
                  <a:cubicBezTo>
                    <a:pt x="7394" y="21561"/>
                    <a:pt x="7577" y="21576"/>
                    <a:pt x="7815" y="21413"/>
                  </a:cubicBezTo>
                  <a:cubicBezTo>
                    <a:pt x="8052" y="21250"/>
                    <a:pt x="8345" y="20909"/>
                    <a:pt x="8619" y="20487"/>
                  </a:cubicBezTo>
                  <a:cubicBezTo>
                    <a:pt x="8893" y="20065"/>
                    <a:pt x="9149" y="19561"/>
                    <a:pt x="9441" y="19035"/>
                  </a:cubicBezTo>
                  <a:cubicBezTo>
                    <a:pt x="9733" y="18509"/>
                    <a:pt x="10062" y="17961"/>
                    <a:pt x="10428" y="17383"/>
                  </a:cubicBezTo>
                  <a:cubicBezTo>
                    <a:pt x="10793" y="16806"/>
                    <a:pt x="11195" y="16198"/>
                    <a:pt x="11469" y="15806"/>
                  </a:cubicBezTo>
                  <a:cubicBezTo>
                    <a:pt x="11744" y="15413"/>
                    <a:pt x="11890" y="15235"/>
                    <a:pt x="12018" y="15072"/>
                  </a:cubicBezTo>
                  <a:cubicBezTo>
                    <a:pt x="12146" y="14909"/>
                    <a:pt x="12255" y="14761"/>
                    <a:pt x="12200" y="14850"/>
                  </a:cubicBezTo>
                  <a:cubicBezTo>
                    <a:pt x="12146" y="14939"/>
                    <a:pt x="11926" y="15265"/>
                    <a:pt x="11634" y="15724"/>
                  </a:cubicBezTo>
                  <a:cubicBezTo>
                    <a:pt x="11341" y="16183"/>
                    <a:pt x="10976" y="16776"/>
                    <a:pt x="10702" y="17317"/>
                  </a:cubicBezTo>
                  <a:cubicBezTo>
                    <a:pt x="10428" y="17857"/>
                    <a:pt x="10245" y="18346"/>
                    <a:pt x="10081" y="18828"/>
                  </a:cubicBezTo>
                  <a:cubicBezTo>
                    <a:pt x="9916" y="19309"/>
                    <a:pt x="9770" y="19783"/>
                    <a:pt x="9697" y="20072"/>
                  </a:cubicBezTo>
                  <a:cubicBezTo>
                    <a:pt x="9624" y="20361"/>
                    <a:pt x="9624" y="20465"/>
                    <a:pt x="9679" y="20554"/>
                  </a:cubicBezTo>
                  <a:cubicBezTo>
                    <a:pt x="9733" y="20643"/>
                    <a:pt x="9843" y="20717"/>
                    <a:pt x="10026" y="20709"/>
                  </a:cubicBezTo>
                  <a:cubicBezTo>
                    <a:pt x="10208" y="20702"/>
                    <a:pt x="10464" y="20613"/>
                    <a:pt x="10812" y="20339"/>
                  </a:cubicBezTo>
                  <a:cubicBezTo>
                    <a:pt x="11159" y="20065"/>
                    <a:pt x="11597" y="19606"/>
                    <a:pt x="12072" y="19117"/>
                  </a:cubicBezTo>
                  <a:cubicBezTo>
                    <a:pt x="12548" y="18628"/>
                    <a:pt x="13059" y="18109"/>
                    <a:pt x="13388" y="17732"/>
                  </a:cubicBezTo>
                  <a:cubicBezTo>
                    <a:pt x="13717" y="17354"/>
                    <a:pt x="13863" y="17117"/>
                    <a:pt x="13936" y="16961"/>
                  </a:cubicBezTo>
                  <a:cubicBezTo>
                    <a:pt x="14010" y="16806"/>
                    <a:pt x="14010" y="16732"/>
                    <a:pt x="13936" y="16717"/>
                  </a:cubicBezTo>
                  <a:cubicBezTo>
                    <a:pt x="13863" y="16702"/>
                    <a:pt x="13717" y="16746"/>
                    <a:pt x="13498" y="16998"/>
                  </a:cubicBezTo>
                  <a:cubicBezTo>
                    <a:pt x="13279" y="17250"/>
                    <a:pt x="12986" y="17709"/>
                    <a:pt x="12785" y="18213"/>
                  </a:cubicBezTo>
                  <a:cubicBezTo>
                    <a:pt x="12584" y="18717"/>
                    <a:pt x="12474" y="19265"/>
                    <a:pt x="12420" y="19657"/>
                  </a:cubicBezTo>
                  <a:cubicBezTo>
                    <a:pt x="12365" y="20050"/>
                    <a:pt x="12365" y="20287"/>
                    <a:pt x="12438" y="20450"/>
                  </a:cubicBezTo>
                  <a:cubicBezTo>
                    <a:pt x="12511" y="20613"/>
                    <a:pt x="12657" y="20702"/>
                    <a:pt x="12803" y="20724"/>
                  </a:cubicBezTo>
                  <a:cubicBezTo>
                    <a:pt x="12950" y="20746"/>
                    <a:pt x="13096" y="20702"/>
                    <a:pt x="13315" y="20435"/>
                  </a:cubicBezTo>
                  <a:cubicBezTo>
                    <a:pt x="13534" y="20169"/>
                    <a:pt x="13827" y="19680"/>
                    <a:pt x="14119" y="19176"/>
                  </a:cubicBezTo>
                  <a:cubicBezTo>
                    <a:pt x="14412" y="18672"/>
                    <a:pt x="14704" y="18154"/>
                    <a:pt x="14887" y="17835"/>
                  </a:cubicBezTo>
                  <a:cubicBezTo>
                    <a:pt x="15069" y="17517"/>
                    <a:pt x="15143" y="17398"/>
                    <a:pt x="15179" y="17295"/>
                  </a:cubicBezTo>
                  <a:cubicBezTo>
                    <a:pt x="15216" y="17191"/>
                    <a:pt x="15216" y="17102"/>
                    <a:pt x="15161" y="17087"/>
                  </a:cubicBezTo>
                  <a:cubicBezTo>
                    <a:pt x="15106" y="17072"/>
                    <a:pt x="14996" y="17132"/>
                    <a:pt x="14759" y="17391"/>
                  </a:cubicBezTo>
                  <a:cubicBezTo>
                    <a:pt x="14521" y="17650"/>
                    <a:pt x="14156" y="18109"/>
                    <a:pt x="13900" y="18546"/>
                  </a:cubicBezTo>
                  <a:cubicBezTo>
                    <a:pt x="13644" y="18983"/>
                    <a:pt x="13498" y="19398"/>
                    <a:pt x="13443" y="19650"/>
                  </a:cubicBezTo>
                  <a:cubicBezTo>
                    <a:pt x="13388" y="19902"/>
                    <a:pt x="13425" y="19991"/>
                    <a:pt x="13534" y="20006"/>
                  </a:cubicBezTo>
                  <a:cubicBezTo>
                    <a:pt x="13644" y="20020"/>
                    <a:pt x="13827" y="19961"/>
                    <a:pt x="14119" y="19709"/>
                  </a:cubicBezTo>
                  <a:cubicBezTo>
                    <a:pt x="14412" y="19457"/>
                    <a:pt x="14814" y="19013"/>
                    <a:pt x="15179" y="18561"/>
                  </a:cubicBezTo>
                  <a:cubicBezTo>
                    <a:pt x="15545" y="18109"/>
                    <a:pt x="15873" y="17650"/>
                    <a:pt x="16056" y="17383"/>
                  </a:cubicBezTo>
                  <a:cubicBezTo>
                    <a:pt x="16239" y="17117"/>
                    <a:pt x="16276" y="17043"/>
                    <a:pt x="16330" y="16969"/>
                  </a:cubicBezTo>
                  <a:cubicBezTo>
                    <a:pt x="16385" y="16895"/>
                    <a:pt x="16458" y="16820"/>
                    <a:pt x="16495" y="16820"/>
                  </a:cubicBezTo>
                  <a:cubicBezTo>
                    <a:pt x="16531" y="16820"/>
                    <a:pt x="16531" y="16895"/>
                    <a:pt x="16477" y="17087"/>
                  </a:cubicBezTo>
                  <a:cubicBezTo>
                    <a:pt x="16422" y="17280"/>
                    <a:pt x="16312" y="17591"/>
                    <a:pt x="16257" y="17835"/>
                  </a:cubicBezTo>
                  <a:cubicBezTo>
                    <a:pt x="16202" y="18080"/>
                    <a:pt x="16202" y="18257"/>
                    <a:pt x="16221" y="18302"/>
                  </a:cubicBezTo>
                  <a:cubicBezTo>
                    <a:pt x="16239" y="18346"/>
                    <a:pt x="16276" y="18257"/>
                    <a:pt x="16294" y="18124"/>
                  </a:cubicBezTo>
                  <a:cubicBezTo>
                    <a:pt x="16312" y="17991"/>
                    <a:pt x="16312" y="17813"/>
                    <a:pt x="16312" y="17635"/>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20" name="Linie"/>
            <p:cNvSpPr/>
            <p:nvPr/>
          </p:nvSpPr>
          <p:spPr>
            <a:xfrm>
              <a:off x="-2038" y="564804"/>
              <a:ext cx="752514" cy="902640"/>
            </a:xfrm>
            <a:custGeom>
              <a:avLst/>
              <a:gdLst/>
              <a:ahLst/>
              <a:cxnLst>
                <a:cxn ang="0">
                  <a:pos x="wd2" y="hd2"/>
                </a:cxn>
                <a:cxn ang="5400000">
                  <a:pos x="wd2" y="hd2"/>
                </a:cxn>
                <a:cxn ang="10800000">
                  <a:pos x="wd2" y="hd2"/>
                </a:cxn>
                <a:cxn ang="16200000">
                  <a:pos x="wd2" y="hd2"/>
                </a:cxn>
              </a:cxnLst>
              <a:rect l="0" t="0" r="r" b="b"/>
              <a:pathLst>
                <a:path w="21593" h="21487" extrusionOk="0">
                  <a:moveTo>
                    <a:pt x="21593" y="1974"/>
                  </a:moveTo>
                  <a:cubicBezTo>
                    <a:pt x="21426" y="1581"/>
                    <a:pt x="21258" y="1187"/>
                    <a:pt x="21133" y="944"/>
                  </a:cubicBezTo>
                  <a:cubicBezTo>
                    <a:pt x="21007" y="701"/>
                    <a:pt x="20923" y="608"/>
                    <a:pt x="20826" y="608"/>
                  </a:cubicBezTo>
                  <a:cubicBezTo>
                    <a:pt x="20728" y="608"/>
                    <a:pt x="20616" y="701"/>
                    <a:pt x="20379" y="1164"/>
                  </a:cubicBezTo>
                  <a:cubicBezTo>
                    <a:pt x="20142" y="1627"/>
                    <a:pt x="19779" y="2460"/>
                    <a:pt x="19458" y="3317"/>
                  </a:cubicBezTo>
                  <a:cubicBezTo>
                    <a:pt x="19137" y="4174"/>
                    <a:pt x="18858" y="5053"/>
                    <a:pt x="18621" y="5817"/>
                  </a:cubicBezTo>
                  <a:cubicBezTo>
                    <a:pt x="18384" y="6581"/>
                    <a:pt x="18188" y="7229"/>
                    <a:pt x="17993" y="7901"/>
                  </a:cubicBezTo>
                  <a:cubicBezTo>
                    <a:pt x="17798" y="8572"/>
                    <a:pt x="17602" y="9267"/>
                    <a:pt x="17421" y="9984"/>
                  </a:cubicBezTo>
                  <a:cubicBezTo>
                    <a:pt x="17240" y="10702"/>
                    <a:pt x="17072" y="11443"/>
                    <a:pt x="16933" y="12195"/>
                  </a:cubicBezTo>
                  <a:cubicBezTo>
                    <a:pt x="16793" y="12948"/>
                    <a:pt x="16681" y="13712"/>
                    <a:pt x="16570" y="14545"/>
                  </a:cubicBezTo>
                  <a:cubicBezTo>
                    <a:pt x="16458" y="15379"/>
                    <a:pt x="16346" y="16282"/>
                    <a:pt x="16277" y="16964"/>
                  </a:cubicBezTo>
                  <a:cubicBezTo>
                    <a:pt x="16207" y="17647"/>
                    <a:pt x="16179" y="18110"/>
                    <a:pt x="16221" y="18377"/>
                  </a:cubicBezTo>
                  <a:cubicBezTo>
                    <a:pt x="16263" y="18643"/>
                    <a:pt x="16374" y="18712"/>
                    <a:pt x="16528" y="18562"/>
                  </a:cubicBezTo>
                  <a:cubicBezTo>
                    <a:pt x="16681" y="18411"/>
                    <a:pt x="16877" y="18041"/>
                    <a:pt x="17072" y="17428"/>
                  </a:cubicBezTo>
                  <a:cubicBezTo>
                    <a:pt x="17267" y="16814"/>
                    <a:pt x="17463" y="15957"/>
                    <a:pt x="17658" y="15089"/>
                  </a:cubicBezTo>
                  <a:cubicBezTo>
                    <a:pt x="17853" y="14221"/>
                    <a:pt x="18049" y="13341"/>
                    <a:pt x="18244" y="12438"/>
                  </a:cubicBezTo>
                  <a:cubicBezTo>
                    <a:pt x="18440" y="11536"/>
                    <a:pt x="18635" y="10610"/>
                    <a:pt x="18802" y="9753"/>
                  </a:cubicBezTo>
                  <a:cubicBezTo>
                    <a:pt x="18970" y="8896"/>
                    <a:pt x="19109" y="8109"/>
                    <a:pt x="19235" y="7276"/>
                  </a:cubicBezTo>
                  <a:cubicBezTo>
                    <a:pt x="19360" y="6442"/>
                    <a:pt x="19472" y="5563"/>
                    <a:pt x="19556" y="4972"/>
                  </a:cubicBezTo>
                  <a:cubicBezTo>
                    <a:pt x="19640" y="4382"/>
                    <a:pt x="19695" y="4081"/>
                    <a:pt x="19723" y="3826"/>
                  </a:cubicBezTo>
                  <a:cubicBezTo>
                    <a:pt x="19751" y="3572"/>
                    <a:pt x="19751" y="3363"/>
                    <a:pt x="19709" y="3352"/>
                  </a:cubicBezTo>
                  <a:cubicBezTo>
                    <a:pt x="19667" y="3340"/>
                    <a:pt x="19584" y="3525"/>
                    <a:pt x="19430" y="4000"/>
                  </a:cubicBezTo>
                  <a:cubicBezTo>
                    <a:pt x="19277" y="4474"/>
                    <a:pt x="19053" y="5238"/>
                    <a:pt x="18872" y="6002"/>
                  </a:cubicBezTo>
                  <a:cubicBezTo>
                    <a:pt x="18691" y="6766"/>
                    <a:pt x="18551" y="7530"/>
                    <a:pt x="18426" y="8352"/>
                  </a:cubicBezTo>
                  <a:cubicBezTo>
                    <a:pt x="18300" y="9174"/>
                    <a:pt x="18188" y="10054"/>
                    <a:pt x="18119" y="10945"/>
                  </a:cubicBezTo>
                  <a:cubicBezTo>
                    <a:pt x="18049" y="11837"/>
                    <a:pt x="18021" y="12739"/>
                    <a:pt x="18035" y="13642"/>
                  </a:cubicBezTo>
                  <a:cubicBezTo>
                    <a:pt x="18049" y="14545"/>
                    <a:pt x="18105" y="15448"/>
                    <a:pt x="18188" y="15957"/>
                  </a:cubicBezTo>
                  <a:cubicBezTo>
                    <a:pt x="18272" y="16467"/>
                    <a:pt x="18384" y="16583"/>
                    <a:pt x="18537" y="16629"/>
                  </a:cubicBezTo>
                  <a:cubicBezTo>
                    <a:pt x="18691" y="16675"/>
                    <a:pt x="18886" y="16652"/>
                    <a:pt x="19165" y="16305"/>
                  </a:cubicBezTo>
                  <a:cubicBezTo>
                    <a:pt x="19444" y="15957"/>
                    <a:pt x="19807" y="15286"/>
                    <a:pt x="20128" y="14487"/>
                  </a:cubicBezTo>
                  <a:cubicBezTo>
                    <a:pt x="20449" y="13689"/>
                    <a:pt x="20728" y="12763"/>
                    <a:pt x="20895" y="12149"/>
                  </a:cubicBezTo>
                  <a:cubicBezTo>
                    <a:pt x="21063" y="11536"/>
                    <a:pt x="21119" y="11235"/>
                    <a:pt x="21146" y="11026"/>
                  </a:cubicBezTo>
                  <a:cubicBezTo>
                    <a:pt x="21174" y="10818"/>
                    <a:pt x="21174" y="10702"/>
                    <a:pt x="21105" y="10644"/>
                  </a:cubicBezTo>
                  <a:cubicBezTo>
                    <a:pt x="21035" y="10586"/>
                    <a:pt x="20895" y="10586"/>
                    <a:pt x="20700" y="10806"/>
                  </a:cubicBezTo>
                  <a:cubicBezTo>
                    <a:pt x="20505" y="11026"/>
                    <a:pt x="20253" y="11466"/>
                    <a:pt x="19960" y="12149"/>
                  </a:cubicBezTo>
                  <a:cubicBezTo>
                    <a:pt x="19667" y="12832"/>
                    <a:pt x="19333" y="13758"/>
                    <a:pt x="19095" y="14638"/>
                  </a:cubicBezTo>
                  <a:cubicBezTo>
                    <a:pt x="18858" y="15518"/>
                    <a:pt x="18719" y="16351"/>
                    <a:pt x="18649" y="16953"/>
                  </a:cubicBezTo>
                  <a:cubicBezTo>
                    <a:pt x="18579" y="17555"/>
                    <a:pt x="18579" y="17925"/>
                    <a:pt x="18635" y="18145"/>
                  </a:cubicBezTo>
                  <a:cubicBezTo>
                    <a:pt x="18691" y="18365"/>
                    <a:pt x="18802" y="18435"/>
                    <a:pt x="18886" y="18400"/>
                  </a:cubicBezTo>
                  <a:cubicBezTo>
                    <a:pt x="18970" y="18365"/>
                    <a:pt x="19026" y="18226"/>
                    <a:pt x="19095" y="17763"/>
                  </a:cubicBezTo>
                  <a:cubicBezTo>
                    <a:pt x="19165" y="17300"/>
                    <a:pt x="19249" y="16513"/>
                    <a:pt x="19319" y="15668"/>
                  </a:cubicBezTo>
                  <a:cubicBezTo>
                    <a:pt x="19388" y="14823"/>
                    <a:pt x="19444" y="13920"/>
                    <a:pt x="19500" y="13029"/>
                  </a:cubicBezTo>
                  <a:cubicBezTo>
                    <a:pt x="19556" y="12137"/>
                    <a:pt x="19612" y="11258"/>
                    <a:pt x="19653" y="10413"/>
                  </a:cubicBezTo>
                  <a:cubicBezTo>
                    <a:pt x="19695" y="9568"/>
                    <a:pt x="19723" y="8757"/>
                    <a:pt x="19695" y="7866"/>
                  </a:cubicBezTo>
                  <a:cubicBezTo>
                    <a:pt x="19667" y="6975"/>
                    <a:pt x="19584" y="6002"/>
                    <a:pt x="19486" y="5331"/>
                  </a:cubicBezTo>
                  <a:cubicBezTo>
                    <a:pt x="19388" y="4660"/>
                    <a:pt x="19277" y="4289"/>
                    <a:pt x="19151" y="4092"/>
                  </a:cubicBezTo>
                  <a:cubicBezTo>
                    <a:pt x="19026" y="3896"/>
                    <a:pt x="18886" y="3873"/>
                    <a:pt x="18649" y="4162"/>
                  </a:cubicBezTo>
                  <a:cubicBezTo>
                    <a:pt x="18412" y="4451"/>
                    <a:pt x="18077" y="5053"/>
                    <a:pt x="17784" y="5771"/>
                  </a:cubicBezTo>
                  <a:cubicBezTo>
                    <a:pt x="17491" y="6489"/>
                    <a:pt x="17240" y="7322"/>
                    <a:pt x="17016" y="8179"/>
                  </a:cubicBezTo>
                  <a:cubicBezTo>
                    <a:pt x="16793" y="9035"/>
                    <a:pt x="16598" y="9915"/>
                    <a:pt x="16444" y="10841"/>
                  </a:cubicBezTo>
                  <a:cubicBezTo>
                    <a:pt x="16291" y="11767"/>
                    <a:pt x="16179" y="12739"/>
                    <a:pt x="16095" y="13642"/>
                  </a:cubicBezTo>
                  <a:cubicBezTo>
                    <a:pt x="16012" y="14545"/>
                    <a:pt x="15956" y="15379"/>
                    <a:pt x="15970" y="15969"/>
                  </a:cubicBezTo>
                  <a:cubicBezTo>
                    <a:pt x="15984" y="16559"/>
                    <a:pt x="16067" y="16907"/>
                    <a:pt x="16179" y="17092"/>
                  </a:cubicBezTo>
                  <a:cubicBezTo>
                    <a:pt x="16291" y="17277"/>
                    <a:pt x="16430" y="17300"/>
                    <a:pt x="16640" y="17057"/>
                  </a:cubicBezTo>
                  <a:cubicBezTo>
                    <a:pt x="16849" y="16814"/>
                    <a:pt x="17128" y="16305"/>
                    <a:pt x="17379" y="15668"/>
                  </a:cubicBezTo>
                  <a:cubicBezTo>
                    <a:pt x="17630" y="15031"/>
                    <a:pt x="17853" y="14267"/>
                    <a:pt x="18105" y="13399"/>
                  </a:cubicBezTo>
                  <a:cubicBezTo>
                    <a:pt x="18356" y="12531"/>
                    <a:pt x="18635" y="11559"/>
                    <a:pt x="18886" y="10667"/>
                  </a:cubicBezTo>
                  <a:cubicBezTo>
                    <a:pt x="19137" y="9776"/>
                    <a:pt x="19360" y="8966"/>
                    <a:pt x="19528" y="8190"/>
                  </a:cubicBezTo>
                  <a:cubicBezTo>
                    <a:pt x="19695" y="7415"/>
                    <a:pt x="19807" y="6674"/>
                    <a:pt x="19877" y="5817"/>
                  </a:cubicBezTo>
                  <a:cubicBezTo>
                    <a:pt x="19946" y="4961"/>
                    <a:pt x="19974" y="3988"/>
                    <a:pt x="19988" y="3352"/>
                  </a:cubicBezTo>
                  <a:cubicBezTo>
                    <a:pt x="20002" y="2715"/>
                    <a:pt x="20002" y="2414"/>
                    <a:pt x="19974" y="2183"/>
                  </a:cubicBezTo>
                  <a:cubicBezTo>
                    <a:pt x="19946" y="1951"/>
                    <a:pt x="19891" y="1789"/>
                    <a:pt x="19793" y="1731"/>
                  </a:cubicBezTo>
                  <a:cubicBezTo>
                    <a:pt x="19695" y="1673"/>
                    <a:pt x="19556" y="1719"/>
                    <a:pt x="19263" y="2090"/>
                  </a:cubicBezTo>
                  <a:cubicBezTo>
                    <a:pt x="18970" y="2460"/>
                    <a:pt x="18523" y="3155"/>
                    <a:pt x="18119" y="3942"/>
                  </a:cubicBezTo>
                  <a:cubicBezTo>
                    <a:pt x="17714" y="4729"/>
                    <a:pt x="17351" y="5609"/>
                    <a:pt x="17016" y="6489"/>
                  </a:cubicBezTo>
                  <a:cubicBezTo>
                    <a:pt x="16681" y="7368"/>
                    <a:pt x="16374" y="8248"/>
                    <a:pt x="16095" y="9186"/>
                  </a:cubicBezTo>
                  <a:cubicBezTo>
                    <a:pt x="15816" y="10123"/>
                    <a:pt x="15565" y="11119"/>
                    <a:pt x="15342" y="12103"/>
                  </a:cubicBezTo>
                  <a:cubicBezTo>
                    <a:pt x="15119" y="13087"/>
                    <a:pt x="14923" y="14059"/>
                    <a:pt x="14784" y="14962"/>
                  </a:cubicBezTo>
                  <a:cubicBezTo>
                    <a:pt x="14644" y="15865"/>
                    <a:pt x="14560" y="16698"/>
                    <a:pt x="14519" y="17173"/>
                  </a:cubicBezTo>
                  <a:cubicBezTo>
                    <a:pt x="14477" y="17647"/>
                    <a:pt x="14477" y="17763"/>
                    <a:pt x="14533" y="17867"/>
                  </a:cubicBezTo>
                  <a:cubicBezTo>
                    <a:pt x="14588" y="17972"/>
                    <a:pt x="14700" y="18064"/>
                    <a:pt x="14867" y="17937"/>
                  </a:cubicBezTo>
                  <a:cubicBezTo>
                    <a:pt x="15035" y="17810"/>
                    <a:pt x="15258" y="17462"/>
                    <a:pt x="15467" y="16918"/>
                  </a:cubicBezTo>
                  <a:cubicBezTo>
                    <a:pt x="15677" y="16374"/>
                    <a:pt x="15872" y="15633"/>
                    <a:pt x="16067" y="14835"/>
                  </a:cubicBezTo>
                  <a:cubicBezTo>
                    <a:pt x="16263" y="14036"/>
                    <a:pt x="16458" y="13179"/>
                    <a:pt x="16640" y="12276"/>
                  </a:cubicBezTo>
                  <a:cubicBezTo>
                    <a:pt x="16821" y="11374"/>
                    <a:pt x="16988" y="10424"/>
                    <a:pt x="17142" y="9556"/>
                  </a:cubicBezTo>
                  <a:cubicBezTo>
                    <a:pt x="17295" y="8688"/>
                    <a:pt x="17435" y="7901"/>
                    <a:pt x="17533" y="6998"/>
                  </a:cubicBezTo>
                  <a:cubicBezTo>
                    <a:pt x="17630" y="6095"/>
                    <a:pt x="17686" y="5076"/>
                    <a:pt x="17714" y="4312"/>
                  </a:cubicBezTo>
                  <a:cubicBezTo>
                    <a:pt x="17742" y="3548"/>
                    <a:pt x="17742" y="3039"/>
                    <a:pt x="17700" y="2715"/>
                  </a:cubicBezTo>
                  <a:cubicBezTo>
                    <a:pt x="17658" y="2391"/>
                    <a:pt x="17574" y="2252"/>
                    <a:pt x="17435" y="2252"/>
                  </a:cubicBezTo>
                  <a:cubicBezTo>
                    <a:pt x="17295" y="2252"/>
                    <a:pt x="17100" y="2391"/>
                    <a:pt x="16821" y="2796"/>
                  </a:cubicBezTo>
                  <a:cubicBezTo>
                    <a:pt x="16542" y="3201"/>
                    <a:pt x="16179" y="3873"/>
                    <a:pt x="15872" y="4532"/>
                  </a:cubicBezTo>
                  <a:cubicBezTo>
                    <a:pt x="15565" y="5192"/>
                    <a:pt x="15314" y="5840"/>
                    <a:pt x="15063" y="6512"/>
                  </a:cubicBezTo>
                  <a:cubicBezTo>
                    <a:pt x="14812" y="7183"/>
                    <a:pt x="14560" y="7878"/>
                    <a:pt x="14337" y="8572"/>
                  </a:cubicBezTo>
                  <a:cubicBezTo>
                    <a:pt x="14114" y="9267"/>
                    <a:pt x="13919" y="9961"/>
                    <a:pt x="13737" y="10702"/>
                  </a:cubicBezTo>
                  <a:cubicBezTo>
                    <a:pt x="13556" y="11443"/>
                    <a:pt x="13388" y="12230"/>
                    <a:pt x="13249" y="12983"/>
                  </a:cubicBezTo>
                  <a:cubicBezTo>
                    <a:pt x="13109" y="13735"/>
                    <a:pt x="12998" y="14453"/>
                    <a:pt x="12914" y="15309"/>
                  </a:cubicBezTo>
                  <a:cubicBezTo>
                    <a:pt x="12830" y="16166"/>
                    <a:pt x="12774" y="17161"/>
                    <a:pt x="12788" y="17810"/>
                  </a:cubicBezTo>
                  <a:cubicBezTo>
                    <a:pt x="12802" y="18458"/>
                    <a:pt x="12886" y="18759"/>
                    <a:pt x="13012" y="18921"/>
                  </a:cubicBezTo>
                  <a:cubicBezTo>
                    <a:pt x="13137" y="19083"/>
                    <a:pt x="13305" y="19106"/>
                    <a:pt x="13528" y="18770"/>
                  </a:cubicBezTo>
                  <a:cubicBezTo>
                    <a:pt x="13751" y="18435"/>
                    <a:pt x="14030" y="17740"/>
                    <a:pt x="14295" y="16918"/>
                  </a:cubicBezTo>
                  <a:cubicBezTo>
                    <a:pt x="14560" y="16096"/>
                    <a:pt x="14812" y="15147"/>
                    <a:pt x="15035" y="14314"/>
                  </a:cubicBezTo>
                  <a:cubicBezTo>
                    <a:pt x="15258" y="13480"/>
                    <a:pt x="15453" y="12763"/>
                    <a:pt x="15635" y="12045"/>
                  </a:cubicBezTo>
                  <a:cubicBezTo>
                    <a:pt x="15816" y="11327"/>
                    <a:pt x="15984" y="10610"/>
                    <a:pt x="16165" y="9765"/>
                  </a:cubicBezTo>
                  <a:cubicBezTo>
                    <a:pt x="16346" y="8919"/>
                    <a:pt x="16542" y="7947"/>
                    <a:pt x="16723" y="6963"/>
                  </a:cubicBezTo>
                  <a:cubicBezTo>
                    <a:pt x="16905" y="5979"/>
                    <a:pt x="17072" y="4984"/>
                    <a:pt x="17198" y="4058"/>
                  </a:cubicBezTo>
                  <a:cubicBezTo>
                    <a:pt x="17323" y="3132"/>
                    <a:pt x="17407" y="2275"/>
                    <a:pt x="17463" y="1685"/>
                  </a:cubicBezTo>
                  <a:cubicBezTo>
                    <a:pt x="17519" y="1094"/>
                    <a:pt x="17546" y="770"/>
                    <a:pt x="17546" y="516"/>
                  </a:cubicBezTo>
                  <a:cubicBezTo>
                    <a:pt x="17546" y="261"/>
                    <a:pt x="17519" y="76"/>
                    <a:pt x="17435" y="18"/>
                  </a:cubicBezTo>
                  <a:cubicBezTo>
                    <a:pt x="17351" y="-40"/>
                    <a:pt x="17212" y="29"/>
                    <a:pt x="16919" y="469"/>
                  </a:cubicBezTo>
                  <a:cubicBezTo>
                    <a:pt x="16626" y="909"/>
                    <a:pt x="16179" y="1719"/>
                    <a:pt x="15802" y="2460"/>
                  </a:cubicBezTo>
                  <a:cubicBezTo>
                    <a:pt x="15426" y="3201"/>
                    <a:pt x="15119" y="3873"/>
                    <a:pt x="14826" y="4613"/>
                  </a:cubicBezTo>
                  <a:cubicBezTo>
                    <a:pt x="14533" y="5354"/>
                    <a:pt x="14253" y="6165"/>
                    <a:pt x="14016" y="6963"/>
                  </a:cubicBezTo>
                  <a:cubicBezTo>
                    <a:pt x="13779" y="7762"/>
                    <a:pt x="13584" y="8549"/>
                    <a:pt x="13402" y="9325"/>
                  </a:cubicBezTo>
                  <a:cubicBezTo>
                    <a:pt x="13221" y="10100"/>
                    <a:pt x="13053" y="10864"/>
                    <a:pt x="12914" y="11617"/>
                  </a:cubicBezTo>
                  <a:cubicBezTo>
                    <a:pt x="12774" y="12369"/>
                    <a:pt x="12663" y="13110"/>
                    <a:pt x="12565" y="13943"/>
                  </a:cubicBezTo>
                  <a:cubicBezTo>
                    <a:pt x="12467" y="14777"/>
                    <a:pt x="12384" y="15703"/>
                    <a:pt x="12342" y="16420"/>
                  </a:cubicBezTo>
                  <a:cubicBezTo>
                    <a:pt x="12300" y="17138"/>
                    <a:pt x="12300" y="17647"/>
                    <a:pt x="12314" y="17983"/>
                  </a:cubicBezTo>
                  <a:cubicBezTo>
                    <a:pt x="12328" y="18319"/>
                    <a:pt x="12356" y="18481"/>
                    <a:pt x="12440" y="18585"/>
                  </a:cubicBezTo>
                  <a:cubicBezTo>
                    <a:pt x="12523" y="18689"/>
                    <a:pt x="12663" y="18736"/>
                    <a:pt x="12788" y="18620"/>
                  </a:cubicBezTo>
                  <a:cubicBezTo>
                    <a:pt x="12914" y="18504"/>
                    <a:pt x="13026" y="18226"/>
                    <a:pt x="13165" y="17601"/>
                  </a:cubicBezTo>
                  <a:cubicBezTo>
                    <a:pt x="13305" y="16976"/>
                    <a:pt x="13472" y="16004"/>
                    <a:pt x="13612" y="15055"/>
                  </a:cubicBezTo>
                  <a:cubicBezTo>
                    <a:pt x="13751" y="14105"/>
                    <a:pt x="13863" y="13179"/>
                    <a:pt x="13988" y="12207"/>
                  </a:cubicBezTo>
                  <a:cubicBezTo>
                    <a:pt x="14114" y="11235"/>
                    <a:pt x="14253" y="10216"/>
                    <a:pt x="14393" y="9209"/>
                  </a:cubicBezTo>
                  <a:cubicBezTo>
                    <a:pt x="14533" y="8202"/>
                    <a:pt x="14672" y="7206"/>
                    <a:pt x="14798" y="6280"/>
                  </a:cubicBezTo>
                  <a:cubicBezTo>
                    <a:pt x="14923" y="5354"/>
                    <a:pt x="15035" y="4498"/>
                    <a:pt x="15105" y="3896"/>
                  </a:cubicBezTo>
                  <a:cubicBezTo>
                    <a:pt x="15174" y="3294"/>
                    <a:pt x="15202" y="2946"/>
                    <a:pt x="15216" y="2669"/>
                  </a:cubicBezTo>
                  <a:cubicBezTo>
                    <a:pt x="15230" y="2391"/>
                    <a:pt x="15230" y="2183"/>
                    <a:pt x="15133" y="2171"/>
                  </a:cubicBezTo>
                  <a:cubicBezTo>
                    <a:pt x="15035" y="2159"/>
                    <a:pt x="14840" y="2345"/>
                    <a:pt x="14588" y="2738"/>
                  </a:cubicBezTo>
                  <a:cubicBezTo>
                    <a:pt x="14337" y="3132"/>
                    <a:pt x="14030" y="3734"/>
                    <a:pt x="13765" y="4359"/>
                  </a:cubicBezTo>
                  <a:cubicBezTo>
                    <a:pt x="13500" y="4984"/>
                    <a:pt x="13277" y="5632"/>
                    <a:pt x="13040" y="6338"/>
                  </a:cubicBezTo>
                  <a:cubicBezTo>
                    <a:pt x="12802" y="7044"/>
                    <a:pt x="12551" y="7808"/>
                    <a:pt x="12328" y="8595"/>
                  </a:cubicBezTo>
                  <a:cubicBezTo>
                    <a:pt x="12105" y="9383"/>
                    <a:pt x="11909" y="10193"/>
                    <a:pt x="11714" y="11038"/>
                  </a:cubicBezTo>
                  <a:cubicBezTo>
                    <a:pt x="11519" y="11883"/>
                    <a:pt x="11323" y="12763"/>
                    <a:pt x="11156" y="13642"/>
                  </a:cubicBezTo>
                  <a:cubicBezTo>
                    <a:pt x="10988" y="14522"/>
                    <a:pt x="10849" y="15402"/>
                    <a:pt x="10737" y="16224"/>
                  </a:cubicBezTo>
                  <a:cubicBezTo>
                    <a:pt x="10626" y="17046"/>
                    <a:pt x="10542" y="17810"/>
                    <a:pt x="10500" y="18562"/>
                  </a:cubicBezTo>
                  <a:cubicBezTo>
                    <a:pt x="10458" y="19314"/>
                    <a:pt x="10458" y="20055"/>
                    <a:pt x="10458" y="20530"/>
                  </a:cubicBezTo>
                  <a:cubicBezTo>
                    <a:pt x="10458" y="21004"/>
                    <a:pt x="10458" y="21213"/>
                    <a:pt x="10528" y="21352"/>
                  </a:cubicBezTo>
                  <a:cubicBezTo>
                    <a:pt x="10598" y="21491"/>
                    <a:pt x="10737" y="21560"/>
                    <a:pt x="10905" y="21375"/>
                  </a:cubicBezTo>
                  <a:cubicBezTo>
                    <a:pt x="11072" y="21190"/>
                    <a:pt x="11267" y="20750"/>
                    <a:pt x="11435" y="20217"/>
                  </a:cubicBezTo>
                  <a:cubicBezTo>
                    <a:pt x="11602" y="19685"/>
                    <a:pt x="11742" y="19060"/>
                    <a:pt x="11881" y="18330"/>
                  </a:cubicBezTo>
                  <a:cubicBezTo>
                    <a:pt x="12021" y="17601"/>
                    <a:pt x="12160" y="16768"/>
                    <a:pt x="12314" y="15911"/>
                  </a:cubicBezTo>
                  <a:cubicBezTo>
                    <a:pt x="12467" y="15055"/>
                    <a:pt x="12635" y="14175"/>
                    <a:pt x="12788" y="13330"/>
                  </a:cubicBezTo>
                  <a:cubicBezTo>
                    <a:pt x="12942" y="12485"/>
                    <a:pt x="13081" y="11674"/>
                    <a:pt x="13221" y="10829"/>
                  </a:cubicBezTo>
                  <a:cubicBezTo>
                    <a:pt x="13360" y="9984"/>
                    <a:pt x="13500" y="9105"/>
                    <a:pt x="13626" y="8306"/>
                  </a:cubicBezTo>
                  <a:cubicBezTo>
                    <a:pt x="13751" y="7507"/>
                    <a:pt x="13863" y="6790"/>
                    <a:pt x="13988" y="5991"/>
                  </a:cubicBezTo>
                  <a:cubicBezTo>
                    <a:pt x="14114" y="5192"/>
                    <a:pt x="14253" y="4312"/>
                    <a:pt x="14337" y="3710"/>
                  </a:cubicBezTo>
                  <a:cubicBezTo>
                    <a:pt x="14421" y="3109"/>
                    <a:pt x="14449" y="2784"/>
                    <a:pt x="14477" y="2553"/>
                  </a:cubicBezTo>
                  <a:cubicBezTo>
                    <a:pt x="14505" y="2321"/>
                    <a:pt x="14533" y="2183"/>
                    <a:pt x="14477" y="2171"/>
                  </a:cubicBezTo>
                  <a:cubicBezTo>
                    <a:pt x="14421" y="2159"/>
                    <a:pt x="14281" y="2275"/>
                    <a:pt x="14016" y="2715"/>
                  </a:cubicBezTo>
                  <a:cubicBezTo>
                    <a:pt x="13751" y="3155"/>
                    <a:pt x="13360" y="3919"/>
                    <a:pt x="12998" y="4787"/>
                  </a:cubicBezTo>
                  <a:cubicBezTo>
                    <a:pt x="12635" y="5655"/>
                    <a:pt x="12300" y="6628"/>
                    <a:pt x="12021" y="7449"/>
                  </a:cubicBezTo>
                  <a:cubicBezTo>
                    <a:pt x="11742" y="8271"/>
                    <a:pt x="11519" y="8943"/>
                    <a:pt x="11309" y="9660"/>
                  </a:cubicBezTo>
                  <a:cubicBezTo>
                    <a:pt x="11100" y="10378"/>
                    <a:pt x="10905" y="11142"/>
                    <a:pt x="10751" y="11883"/>
                  </a:cubicBezTo>
                  <a:cubicBezTo>
                    <a:pt x="10598" y="12624"/>
                    <a:pt x="10486" y="13341"/>
                    <a:pt x="10402" y="14152"/>
                  </a:cubicBezTo>
                  <a:cubicBezTo>
                    <a:pt x="10319" y="14962"/>
                    <a:pt x="10263" y="15865"/>
                    <a:pt x="10235" y="16478"/>
                  </a:cubicBezTo>
                  <a:cubicBezTo>
                    <a:pt x="10207" y="17092"/>
                    <a:pt x="10207" y="17416"/>
                    <a:pt x="10263" y="17682"/>
                  </a:cubicBezTo>
                  <a:cubicBezTo>
                    <a:pt x="10319" y="17948"/>
                    <a:pt x="10430" y="18157"/>
                    <a:pt x="10542" y="18226"/>
                  </a:cubicBezTo>
                  <a:cubicBezTo>
                    <a:pt x="10653" y="18296"/>
                    <a:pt x="10765" y="18226"/>
                    <a:pt x="10946" y="17775"/>
                  </a:cubicBezTo>
                  <a:cubicBezTo>
                    <a:pt x="11128" y="17323"/>
                    <a:pt x="11379" y="16490"/>
                    <a:pt x="11574" y="15645"/>
                  </a:cubicBezTo>
                  <a:cubicBezTo>
                    <a:pt x="11770" y="14800"/>
                    <a:pt x="11909" y="13943"/>
                    <a:pt x="12049" y="13052"/>
                  </a:cubicBezTo>
                  <a:cubicBezTo>
                    <a:pt x="12188" y="12161"/>
                    <a:pt x="12328" y="11235"/>
                    <a:pt x="12426" y="10366"/>
                  </a:cubicBezTo>
                  <a:cubicBezTo>
                    <a:pt x="12523" y="9498"/>
                    <a:pt x="12579" y="8688"/>
                    <a:pt x="12607" y="7878"/>
                  </a:cubicBezTo>
                  <a:cubicBezTo>
                    <a:pt x="12635" y="7067"/>
                    <a:pt x="12635" y="6257"/>
                    <a:pt x="12621" y="5482"/>
                  </a:cubicBezTo>
                  <a:cubicBezTo>
                    <a:pt x="12607" y="4706"/>
                    <a:pt x="12579" y="3965"/>
                    <a:pt x="12495" y="3537"/>
                  </a:cubicBezTo>
                  <a:cubicBezTo>
                    <a:pt x="12412" y="3109"/>
                    <a:pt x="12272" y="2993"/>
                    <a:pt x="12077" y="3051"/>
                  </a:cubicBezTo>
                  <a:cubicBezTo>
                    <a:pt x="11881" y="3109"/>
                    <a:pt x="11630" y="3340"/>
                    <a:pt x="11337" y="3815"/>
                  </a:cubicBezTo>
                  <a:cubicBezTo>
                    <a:pt x="11044" y="4289"/>
                    <a:pt x="10709" y="5007"/>
                    <a:pt x="10402" y="5864"/>
                  </a:cubicBezTo>
                  <a:cubicBezTo>
                    <a:pt x="10095" y="6720"/>
                    <a:pt x="9816" y="7716"/>
                    <a:pt x="9593" y="8607"/>
                  </a:cubicBezTo>
                  <a:cubicBezTo>
                    <a:pt x="9370" y="9498"/>
                    <a:pt x="9202" y="10285"/>
                    <a:pt x="9049" y="11154"/>
                  </a:cubicBezTo>
                  <a:cubicBezTo>
                    <a:pt x="8895" y="12022"/>
                    <a:pt x="8756" y="12971"/>
                    <a:pt x="8644" y="13897"/>
                  </a:cubicBezTo>
                  <a:cubicBezTo>
                    <a:pt x="8533" y="14823"/>
                    <a:pt x="8449" y="15726"/>
                    <a:pt x="8365" y="16675"/>
                  </a:cubicBezTo>
                  <a:cubicBezTo>
                    <a:pt x="8281" y="17624"/>
                    <a:pt x="8198" y="18620"/>
                    <a:pt x="8156" y="19268"/>
                  </a:cubicBezTo>
                  <a:cubicBezTo>
                    <a:pt x="8114" y="19916"/>
                    <a:pt x="8114" y="20217"/>
                    <a:pt x="8142" y="20449"/>
                  </a:cubicBezTo>
                  <a:cubicBezTo>
                    <a:pt x="8170" y="20680"/>
                    <a:pt x="8226" y="20842"/>
                    <a:pt x="8323" y="20865"/>
                  </a:cubicBezTo>
                  <a:cubicBezTo>
                    <a:pt x="8421" y="20889"/>
                    <a:pt x="8560" y="20773"/>
                    <a:pt x="8714" y="20287"/>
                  </a:cubicBezTo>
                  <a:cubicBezTo>
                    <a:pt x="8867" y="19801"/>
                    <a:pt x="9035" y="18944"/>
                    <a:pt x="9160" y="18157"/>
                  </a:cubicBezTo>
                  <a:cubicBezTo>
                    <a:pt x="9286" y="17370"/>
                    <a:pt x="9370" y="16652"/>
                    <a:pt x="9481" y="15853"/>
                  </a:cubicBezTo>
                  <a:cubicBezTo>
                    <a:pt x="9593" y="15055"/>
                    <a:pt x="9733" y="14175"/>
                    <a:pt x="9872" y="13272"/>
                  </a:cubicBezTo>
                  <a:cubicBezTo>
                    <a:pt x="10012" y="12369"/>
                    <a:pt x="10151" y="11443"/>
                    <a:pt x="10305" y="10552"/>
                  </a:cubicBezTo>
                  <a:cubicBezTo>
                    <a:pt x="10458" y="9660"/>
                    <a:pt x="10626" y="8804"/>
                    <a:pt x="10821" y="7901"/>
                  </a:cubicBezTo>
                  <a:cubicBezTo>
                    <a:pt x="11016" y="6998"/>
                    <a:pt x="11240" y="6049"/>
                    <a:pt x="11421" y="5146"/>
                  </a:cubicBezTo>
                  <a:cubicBezTo>
                    <a:pt x="11602" y="4243"/>
                    <a:pt x="11742" y="3386"/>
                    <a:pt x="11812" y="2854"/>
                  </a:cubicBezTo>
                  <a:cubicBezTo>
                    <a:pt x="11881" y="2321"/>
                    <a:pt x="11881" y="2113"/>
                    <a:pt x="11798" y="2090"/>
                  </a:cubicBezTo>
                  <a:cubicBezTo>
                    <a:pt x="11714" y="2067"/>
                    <a:pt x="11546" y="2229"/>
                    <a:pt x="11267" y="2669"/>
                  </a:cubicBezTo>
                  <a:cubicBezTo>
                    <a:pt x="10988" y="3109"/>
                    <a:pt x="10598" y="3826"/>
                    <a:pt x="10277" y="4521"/>
                  </a:cubicBezTo>
                  <a:cubicBezTo>
                    <a:pt x="9956" y="5215"/>
                    <a:pt x="9705" y="5887"/>
                    <a:pt x="9453" y="6593"/>
                  </a:cubicBezTo>
                  <a:cubicBezTo>
                    <a:pt x="9202" y="7299"/>
                    <a:pt x="8951" y="8040"/>
                    <a:pt x="8714" y="8827"/>
                  </a:cubicBezTo>
                  <a:cubicBezTo>
                    <a:pt x="8477" y="9614"/>
                    <a:pt x="8253" y="10447"/>
                    <a:pt x="8030" y="11350"/>
                  </a:cubicBezTo>
                  <a:cubicBezTo>
                    <a:pt x="7807" y="12253"/>
                    <a:pt x="7584" y="13226"/>
                    <a:pt x="7402" y="14163"/>
                  </a:cubicBezTo>
                  <a:cubicBezTo>
                    <a:pt x="7221" y="15101"/>
                    <a:pt x="7081" y="16004"/>
                    <a:pt x="6970" y="16883"/>
                  </a:cubicBezTo>
                  <a:cubicBezTo>
                    <a:pt x="6858" y="17763"/>
                    <a:pt x="6774" y="18620"/>
                    <a:pt x="6733" y="19175"/>
                  </a:cubicBezTo>
                  <a:cubicBezTo>
                    <a:pt x="6691" y="19731"/>
                    <a:pt x="6691" y="19986"/>
                    <a:pt x="6705" y="20194"/>
                  </a:cubicBezTo>
                  <a:cubicBezTo>
                    <a:pt x="6719" y="20402"/>
                    <a:pt x="6746" y="20564"/>
                    <a:pt x="6830" y="20576"/>
                  </a:cubicBezTo>
                  <a:cubicBezTo>
                    <a:pt x="6914" y="20588"/>
                    <a:pt x="7053" y="20449"/>
                    <a:pt x="7235" y="19928"/>
                  </a:cubicBezTo>
                  <a:cubicBezTo>
                    <a:pt x="7416" y="19407"/>
                    <a:pt x="7640" y="18504"/>
                    <a:pt x="7807" y="17717"/>
                  </a:cubicBezTo>
                  <a:cubicBezTo>
                    <a:pt x="7974" y="16930"/>
                    <a:pt x="8086" y="16258"/>
                    <a:pt x="8212" y="15483"/>
                  </a:cubicBezTo>
                  <a:cubicBezTo>
                    <a:pt x="8337" y="14707"/>
                    <a:pt x="8477" y="13828"/>
                    <a:pt x="8630" y="12936"/>
                  </a:cubicBezTo>
                  <a:cubicBezTo>
                    <a:pt x="8784" y="12045"/>
                    <a:pt x="8951" y="11142"/>
                    <a:pt x="9105" y="10285"/>
                  </a:cubicBezTo>
                  <a:cubicBezTo>
                    <a:pt x="9258" y="9429"/>
                    <a:pt x="9398" y="8619"/>
                    <a:pt x="9523" y="7843"/>
                  </a:cubicBezTo>
                  <a:cubicBezTo>
                    <a:pt x="9649" y="7067"/>
                    <a:pt x="9760" y="6327"/>
                    <a:pt x="9872" y="5482"/>
                  </a:cubicBezTo>
                  <a:cubicBezTo>
                    <a:pt x="9984" y="4637"/>
                    <a:pt x="10095" y="3687"/>
                    <a:pt x="10179" y="2935"/>
                  </a:cubicBezTo>
                  <a:cubicBezTo>
                    <a:pt x="10263" y="2183"/>
                    <a:pt x="10319" y="1627"/>
                    <a:pt x="10346" y="1268"/>
                  </a:cubicBezTo>
                  <a:cubicBezTo>
                    <a:pt x="10374" y="909"/>
                    <a:pt x="10374" y="747"/>
                    <a:pt x="10291" y="689"/>
                  </a:cubicBezTo>
                  <a:cubicBezTo>
                    <a:pt x="10207" y="631"/>
                    <a:pt x="10040" y="678"/>
                    <a:pt x="9802" y="967"/>
                  </a:cubicBezTo>
                  <a:cubicBezTo>
                    <a:pt x="9565" y="1256"/>
                    <a:pt x="9258" y="1789"/>
                    <a:pt x="8951" y="2379"/>
                  </a:cubicBezTo>
                  <a:cubicBezTo>
                    <a:pt x="8644" y="2970"/>
                    <a:pt x="8337" y="3618"/>
                    <a:pt x="8016" y="4359"/>
                  </a:cubicBezTo>
                  <a:cubicBezTo>
                    <a:pt x="7695" y="5100"/>
                    <a:pt x="7360" y="5933"/>
                    <a:pt x="7067" y="6755"/>
                  </a:cubicBezTo>
                  <a:cubicBezTo>
                    <a:pt x="6774" y="7577"/>
                    <a:pt x="6523" y="8387"/>
                    <a:pt x="6286" y="9197"/>
                  </a:cubicBezTo>
                  <a:cubicBezTo>
                    <a:pt x="6049" y="10008"/>
                    <a:pt x="5826" y="10818"/>
                    <a:pt x="5644" y="11628"/>
                  </a:cubicBezTo>
                  <a:cubicBezTo>
                    <a:pt x="5463" y="12438"/>
                    <a:pt x="5323" y="13249"/>
                    <a:pt x="5212" y="14117"/>
                  </a:cubicBezTo>
                  <a:cubicBezTo>
                    <a:pt x="5100" y="14985"/>
                    <a:pt x="5016" y="15911"/>
                    <a:pt x="4988" y="16467"/>
                  </a:cubicBezTo>
                  <a:cubicBezTo>
                    <a:pt x="4960" y="17022"/>
                    <a:pt x="4988" y="17208"/>
                    <a:pt x="5072" y="17254"/>
                  </a:cubicBezTo>
                  <a:cubicBezTo>
                    <a:pt x="5156" y="17300"/>
                    <a:pt x="5295" y="17208"/>
                    <a:pt x="5477" y="16837"/>
                  </a:cubicBezTo>
                  <a:cubicBezTo>
                    <a:pt x="5658" y="16467"/>
                    <a:pt x="5881" y="15819"/>
                    <a:pt x="6091" y="15043"/>
                  </a:cubicBezTo>
                  <a:cubicBezTo>
                    <a:pt x="6300" y="14267"/>
                    <a:pt x="6495" y="13365"/>
                    <a:pt x="6719" y="12438"/>
                  </a:cubicBezTo>
                  <a:cubicBezTo>
                    <a:pt x="6942" y="11512"/>
                    <a:pt x="7193" y="10563"/>
                    <a:pt x="7402" y="9672"/>
                  </a:cubicBezTo>
                  <a:cubicBezTo>
                    <a:pt x="7612" y="8781"/>
                    <a:pt x="7779" y="7947"/>
                    <a:pt x="7863" y="7079"/>
                  </a:cubicBezTo>
                  <a:cubicBezTo>
                    <a:pt x="7946" y="6211"/>
                    <a:pt x="7946" y="5308"/>
                    <a:pt x="7891" y="4718"/>
                  </a:cubicBezTo>
                  <a:cubicBezTo>
                    <a:pt x="7835" y="4127"/>
                    <a:pt x="7723" y="3849"/>
                    <a:pt x="7584" y="3687"/>
                  </a:cubicBezTo>
                  <a:cubicBezTo>
                    <a:pt x="7444" y="3525"/>
                    <a:pt x="7277" y="3479"/>
                    <a:pt x="7040" y="3768"/>
                  </a:cubicBezTo>
                  <a:cubicBezTo>
                    <a:pt x="6802" y="4058"/>
                    <a:pt x="6495" y="4683"/>
                    <a:pt x="6188" y="5458"/>
                  </a:cubicBezTo>
                  <a:cubicBezTo>
                    <a:pt x="5881" y="6234"/>
                    <a:pt x="5574" y="7160"/>
                    <a:pt x="5337" y="7970"/>
                  </a:cubicBezTo>
                  <a:cubicBezTo>
                    <a:pt x="5100" y="8781"/>
                    <a:pt x="4933" y="9475"/>
                    <a:pt x="4765" y="10285"/>
                  </a:cubicBezTo>
                  <a:cubicBezTo>
                    <a:pt x="4598" y="11096"/>
                    <a:pt x="4430" y="12022"/>
                    <a:pt x="4263" y="12994"/>
                  </a:cubicBezTo>
                  <a:cubicBezTo>
                    <a:pt x="4095" y="13966"/>
                    <a:pt x="3928" y="14985"/>
                    <a:pt x="3802" y="15900"/>
                  </a:cubicBezTo>
                  <a:cubicBezTo>
                    <a:pt x="3677" y="16814"/>
                    <a:pt x="3593" y="17624"/>
                    <a:pt x="3523" y="18377"/>
                  </a:cubicBezTo>
                  <a:cubicBezTo>
                    <a:pt x="3453" y="19129"/>
                    <a:pt x="3398" y="19824"/>
                    <a:pt x="3412" y="20229"/>
                  </a:cubicBezTo>
                  <a:cubicBezTo>
                    <a:pt x="3426" y="20634"/>
                    <a:pt x="3509" y="20750"/>
                    <a:pt x="3621" y="20738"/>
                  </a:cubicBezTo>
                  <a:cubicBezTo>
                    <a:pt x="3733" y="20727"/>
                    <a:pt x="3872" y="20588"/>
                    <a:pt x="4053" y="20101"/>
                  </a:cubicBezTo>
                  <a:cubicBezTo>
                    <a:pt x="4235" y="19615"/>
                    <a:pt x="4458" y="18782"/>
                    <a:pt x="4626" y="17972"/>
                  </a:cubicBezTo>
                  <a:cubicBezTo>
                    <a:pt x="4793" y="17161"/>
                    <a:pt x="4905" y="16374"/>
                    <a:pt x="5044" y="15529"/>
                  </a:cubicBezTo>
                  <a:cubicBezTo>
                    <a:pt x="5184" y="14684"/>
                    <a:pt x="5351" y="13781"/>
                    <a:pt x="5505" y="12901"/>
                  </a:cubicBezTo>
                  <a:cubicBezTo>
                    <a:pt x="5658" y="12022"/>
                    <a:pt x="5798" y="11165"/>
                    <a:pt x="5937" y="10297"/>
                  </a:cubicBezTo>
                  <a:cubicBezTo>
                    <a:pt x="6077" y="9429"/>
                    <a:pt x="6216" y="8549"/>
                    <a:pt x="6342" y="7681"/>
                  </a:cubicBezTo>
                  <a:cubicBezTo>
                    <a:pt x="6467" y="6813"/>
                    <a:pt x="6579" y="5956"/>
                    <a:pt x="6635" y="5296"/>
                  </a:cubicBezTo>
                  <a:cubicBezTo>
                    <a:pt x="6691" y="4637"/>
                    <a:pt x="6691" y="4174"/>
                    <a:pt x="6691" y="3873"/>
                  </a:cubicBezTo>
                  <a:cubicBezTo>
                    <a:pt x="6691" y="3572"/>
                    <a:pt x="6691" y="3433"/>
                    <a:pt x="6621" y="3340"/>
                  </a:cubicBezTo>
                  <a:cubicBezTo>
                    <a:pt x="6551" y="3247"/>
                    <a:pt x="6412" y="3201"/>
                    <a:pt x="6174" y="3421"/>
                  </a:cubicBezTo>
                  <a:cubicBezTo>
                    <a:pt x="5937" y="3641"/>
                    <a:pt x="5602" y="4127"/>
                    <a:pt x="5267" y="4764"/>
                  </a:cubicBezTo>
                  <a:cubicBezTo>
                    <a:pt x="4933" y="5401"/>
                    <a:pt x="4598" y="6188"/>
                    <a:pt x="4277" y="7033"/>
                  </a:cubicBezTo>
                  <a:cubicBezTo>
                    <a:pt x="3956" y="7878"/>
                    <a:pt x="3649" y="8781"/>
                    <a:pt x="3412" y="9637"/>
                  </a:cubicBezTo>
                  <a:cubicBezTo>
                    <a:pt x="3174" y="10494"/>
                    <a:pt x="3007" y="11304"/>
                    <a:pt x="2853" y="12184"/>
                  </a:cubicBezTo>
                  <a:cubicBezTo>
                    <a:pt x="2700" y="13064"/>
                    <a:pt x="2560" y="14013"/>
                    <a:pt x="2449" y="14892"/>
                  </a:cubicBezTo>
                  <a:cubicBezTo>
                    <a:pt x="2337" y="15772"/>
                    <a:pt x="2253" y="16583"/>
                    <a:pt x="2198" y="17300"/>
                  </a:cubicBezTo>
                  <a:cubicBezTo>
                    <a:pt x="2142" y="18018"/>
                    <a:pt x="2114" y="18643"/>
                    <a:pt x="2114" y="19025"/>
                  </a:cubicBezTo>
                  <a:cubicBezTo>
                    <a:pt x="2114" y="19407"/>
                    <a:pt x="2142" y="19546"/>
                    <a:pt x="2212" y="19546"/>
                  </a:cubicBezTo>
                  <a:cubicBezTo>
                    <a:pt x="2281" y="19546"/>
                    <a:pt x="2393" y="19407"/>
                    <a:pt x="2560" y="18979"/>
                  </a:cubicBezTo>
                  <a:cubicBezTo>
                    <a:pt x="2728" y="18550"/>
                    <a:pt x="2951" y="17833"/>
                    <a:pt x="3160" y="17080"/>
                  </a:cubicBezTo>
                  <a:cubicBezTo>
                    <a:pt x="3370" y="16328"/>
                    <a:pt x="3565" y="15541"/>
                    <a:pt x="3788" y="14696"/>
                  </a:cubicBezTo>
                  <a:cubicBezTo>
                    <a:pt x="4012" y="13851"/>
                    <a:pt x="4263" y="12948"/>
                    <a:pt x="4500" y="12080"/>
                  </a:cubicBezTo>
                  <a:cubicBezTo>
                    <a:pt x="4737" y="11211"/>
                    <a:pt x="4960" y="10378"/>
                    <a:pt x="5156" y="9498"/>
                  </a:cubicBezTo>
                  <a:cubicBezTo>
                    <a:pt x="5351" y="8619"/>
                    <a:pt x="5519" y="7692"/>
                    <a:pt x="5588" y="6778"/>
                  </a:cubicBezTo>
                  <a:cubicBezTo>
                    <a:pt x="5658" y="5864"/>
                    <a:pt x="5630" y="4961"/>
                    <a:pt x="5533" y="4405"/>
                  </a:cubicBezTo>
                  <a:cubicBezTo>
                    <a:pt x="5435" y="3849"/>
                    <a:pt x="5267" y="3641"/>
                    <a:pt x="4974" y="3722"/>
                  </a:cubicBezTo>
                  <a:cubicBezTo>
                    <a:pt x="4681" y="3803"/>
                    <a:pt x="4263" y="4174"/>
                    <a:pt x="3886" y="4822"/>
                  </a:cubicBezTo>
                  <a:cubicBezTo>
                    <a:pt x="3509" y="5470"/>
                    <a:pt x="3174" y="6396"/>
                    <a:pt x="2909" y="7310"/>
                  </a:cubicBezTo>
                  <a:cubicBezTo>
                    <a:pt x="2644" y="8225"/>
                    <a:pt x="2449" y="9128"/>
                    <a:pt x="2309" y="9915"/>
                  </a:cubicBezTo>
                  <a:cubicBezTo>
                    <a:pt x="2170" y="10702"/>
                    <a:pt x="2086" y="11374"/>
                    <a:pt x="1988" y="12161"/>
                  </a:cubicBezTo>
                  <a:cubicBezTo>
                    <a:pt x="1891" y="12948"/>
                    <a:pt x="1779" y="13851"/>
                    <a:pt x="1695" y="14638"/>
                  </a:cubicBezTo>
                  <a:cubicBezTo>
                    <a:pt x="1612" y="15425"/>
                    <a:pt x="1556" y="16096"/>
                    <a:pt x="1528" y="16536"/>
                  </a:cubicBezTo>
                  <a:cubicBezTo>
                    <a:pt x="1500" y="16976"/>
                    <a:pt x="1500" y="17184"/>
                    <a:pt x="1500" y="17219"/>
                  </a:cubicBezTo>
                  <a:cubicBezTo>
                    <a:pt x="1500" y="17254"/>
                    <a:pt x="1500" y="17115"/>
                    <a:pt x="1514" y="16640"/>
                  </a:cubicBezTo>
                  <a:cubicBezTo>
                    <a:pt x="1528" y="16166"/>
                    <a:pt x="1556" y="15355"/>
                    <a:pt x="1598" y="14557"/>
                  </a:cubicBezTo>
                  <a:cubicBezTo>
                    <a:pt x="1640" y="13758"/>
                    <a:pt x="1695" y="12971"/>
                    <a:pt x="1765" y="12149"/>
                  </a:cubicBezTo>
                  <a:cubicBezTo>
                    <a:pt x="1835" y="11327"/>
                    <a:pt x="1919" y="10471"/>
                    <a:pt x="1988" y="9579"/>
                  </a:cubicBezTo>
                  <a:cubicBezTo>
                    <a:pt x="2058" y="8688"/>
                    <a:pt x="2114" y="7762"/>
                    <a:pt x="2142" y="7229"/>
                  </a:cubicBezTo>
                  <a:cubicBezTo>
                    <a:pt x="2170" y="6697"/>
                    <a:pt x="2170" y="6558"/>
                    <a:pt x="2128" y="6570"/>
                  </a:cubicBezTo>
                  <a:cubicBezTo>
                    <a:pt x="2086" y="6581"/>
                    <a:pt x="2002" y="6743"/>
                    <a:pt x="1863" y="7229"/>
                  </a:cubicBezTo>
                  <a:cubicBezTo>
                    <a:pt x="1723" y="7716"/>
                    <a:pt x="1528" y="8526"/>
                    <a:pt x="1346" y="9383"/>
                  </a:cubicBezTo>
                  <a:cubicBezTo>
                    <a:pt x="1165" y="10239"/>
                    <a:pt x="998" y="11142"/>
                    <a:pt x="858" y="11952"/>
                  </a:cubicBezTo>
                  <a:cubicBezTo>
                    <a:pt x="719" y="12763"/>
                    <a:pt x="607" y="13480"/>
                    <a:pt x="467" y="14267"/>
                  </a:cubicBezTo>
                  <a:cubicBezTo>
                    <a:pt x="328" y="15055"/>
                    <a:pt x="160" y="15911"/>
                    <a:pt x="77" y="16536"/>
                  </a:cubicBezTo>
                  <a:cubicBezTo>
                    <a:pt x="-7" y="17161"/>
                    <a:pt x="-7" y="17555"/>
                    <a:pt x="7" y="17821"/>
                  </a:cubicBezTo>
                  <a:cubicBezTo>
                    <a:pt x="21" y="18087"/>
                    <a:pt x="49" y="18226"/>
                    <a:pt x="146" y="18238"/>
                  </a:cubicBezTo>
                  <a:cubicBezTo>
                    <a:pt x="244" y="18249"/>
                    <a:pt x="412" y="18134"/>
                    <a:pt x="677" y="17636"/>
                  </a:cubicBezTo>
                  <a:cubicBezTo>
                    <a:pt x="942" y="17138"/>
                    <a:pt x="1305" y="16258"/>
                    <a:pt x="1528" y="15703"/>
                  </a:cubicBezTo>
                  <a:cubicBezTo>
                    <a:pt x="1751" y="15147"/>
                    <a:pt x="1835" y="14916"/>
                    <a:pt x="1919" y="14684"/>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21" name="Linie"/>
            <p:cNvSpPr/>
            <p:nvPr/>
          </p:nvSpPr>
          <p:spPr>
            <a:xfrm>
              <a:off x="-464604" y="-71802"/>
              <a:ext cx="544574" cy="1320672"/>
            </a:xfrm>
            <a:custGeom>
              <a:avLst/>
              <a:gdLst/>
              <a:ahLst/>
              <a:cxnLst>
                <a:cxn ang="0">
                  <a:pos x="wd2" y="hd2"/>
                </a:cxn>
                <a:cxn ang="5400000">
                  <a:pos x="wd2" y="hd2"/>
                </a:cxn>
                <a:cxn ang="10800000">
                  <a:pos x="wd2" y="hd2"/>
                </a:cxn>
                <a:cxn ang="16200000">
                  <a:pos x="wd2" y="hd2"/>
                </a:cxn>
              </a:cxnLst>
              <a:rect l="0" t="0" r="r" b="b"/>
              <a:pathLst>
                <a:path w="21559" h="21520" extrusionOk="0">
                  <a:moveTo>
                    <a:pt x="21422" y="1503"/>
                  </a:moveTo>
                  <a:cubicBezTo>
                    <a:pt x="20613" y="1915"/>
                    <a:pt x="19805" y="2327"/>
                    <a:pt x="19054" y="2834"/>
                  </a:cubicBezTo>
                  <a:cubicBezTo>
                    <a:pt x="18303" y="3341"/>
                    <a:pt x="17610" y="3944"/>
                    <a:pt x="16994" y="4522"/>
                  </a:cubicBezTo>
                  <a:cubicBezTo>
                    <a:pt x="16378" y="5101"/>
                    <a:pt x="15839" y="5655"/>
                    <a:pt x="15339" y="6234"/>
                  </a:cubicBezTo>
                  <a:cubicBezTo>
                    <a:pt x="14838" y="6812"/>
                    <a:pt x="14376" y="7414"/>
                    <a:pt x="13972" y="7969"/>
                  </a:cubicBezTo>
                  <a:cubicBezTo>
                    <a:pt x="13567" y="8524"/>
                    <a:pt x="13221" y="9031"/>
                    <a:pt x="13048" y="9324"/>
                  </a:cubicBezTo>
                  <a:cubicBezTo>
                    <a:pt x="12874" y="9617"/>
                    <a:pt x="12874" y="9696"/>
                    <a:pt x="12971" y="9712"/>
                  </a:cubicBezTo>
                  <a:cubicBezTo>
                    <a:pt x="13067" y="9728"/>
                    <a:pt x="13259" y="9680"/>
                    <a:pt x="13664" y="9395"/>
                  </a:cubicBezTo>
                  <a:cubicBezTo>
                    <a:pt x="14068" y="9110"/>
                    <a:pt x="14684" y="8587"/>
                    <a:pt x="15262" y="8056"/>
                  </a:cubicBezTo>
                  <a:cubicBezTo>
                    <a:pt x="15839" y="7525"/>
                    <a:pt x="16378" y="6986"/>
                    <a:pt x="16936" y="6416"/>
                  </a:cubicBezTo>
                  <a:cubicBezTo>
                    <a:pt x="17495" y="5845"/>
                    <a:pt x="18072" y="5243"/>
                    <a:pt x="18611" y="4689"/>
                  </a:cubicBezTo>
                  <a:cubicBezTo>
                    <a:pt x="19150" y="4134"/>
                    <a:pt x="19651" y="3627"/>
                    <a:pt x="20113" y="3080"/>
                  </a:cubicBezTo>
                  <a:cubicBezTo>
                    <a:pt x="20575" y="2533"/>
                    <a:pt x="20998" y="1947"/>
                    <a:pt x="21249" y="1448"/>
                  </a:cubicBezTo>
                  <a:cubicBezTo>
                    <a:pt x="21499" y="949"/>
                    <a:pt x="21576" y="537"/>
                    <a:pt x="21557" y="291"/>
                  </a:cubicBezTo>
                  <a:cubicBezTo>
                    <a:pt x="21537" y="45"/>
                    <a:pt x="21422" y="-34"/>
                    <a:pt x="20979" y="14"/>
                  </a:cubicBezTo>
                  <a:cubicBezTo>
                    <a:pt x="20536" y="61"/>
                    <a:pt x="19766" y="235"/>
                    <a:pt x="18996" y="608"/>
                  </a:cubicBezTo>
                  <a:cubicBezTo>
                    <a:pt x="18226" y="980"/>
                    <a:pt x="17456" y="1551"/>
                    <a:pt x="16782" y="2137"/>
                  </a:cubicBezTo>
                  <a:cubicBezTo>
                    <a:pt x="16109" y="2723"/>
                    <a:pt x="15531" y="3326"/>
                    <a:pt x="15069" y="3857"/>
                  </a:cubicBezTo>
                  <a:cubicBezTo>
                    <a:pt x="14607" y="4387"/>
                    <a:pt x="14260" y="4847"/>
                    <a:pt x="13875" y="5402"/>
                  </a:cubicBezTo>
                  <a:cubicBezTo>
                    <a:pt x="13490" y="5956"/>
                    <a:pt x="13067" y="6606"/>
                    <a:pt x="12740" y="7184"/>
                  </a:cubicBezTo>
                  <a:cubicBezTo>
                    <a:pt x="12412" y="7763"/>
                    <a:pt x="12181" y="8270"/>
                    <a:pt x="12066" y="8579"/>
                  </a:cubicBezTo>
                  <a:cubicBezTo>
                    <a:pt x="11950" y="8888"/>
                    <a:pt x="11950" y="8999"/>
                    <a:pt x="12008" y="9015"/>
                  </a:cubicBezTo>
                  <a:cubicBezTo>
                    <a:pt x="12066" y="9031"/>
                    <a:pt x="12181" y="8951"/>
                    <a:pt x="12489" y="8642"/>
                  </a:cubicBezTo>
                  <a:cubicBezTo>
                    <a:pt x="12797" y="8333"/>
                    <a:pt x="13298" y="7795"/>
                    <a:pt x="13760" y="7256"/>
                  </a:cubicBezTo>
                  <a:cubicBezTo>
                    <a:pt x="14222" y="6717"/>
                    <a:pt x="14646" y="6178"/>
                    <a:pt x="15050" y="5584"/>
                  </a:cubicBezTo>
                  <a:cubicBezTo>
                    <a:pt x="15454" y="4990"/>
                    <a:pt x="15839" y="4340"/>
                    <a:pt x="16147" y="3698"/>
                  </a:cubicBezTo>
                  <a:cubicBezTo>
                    <a:pt x="16455" y="3056"/>
                    <a:pt x="16686" y="2422"/>
                    <a:pt x="16802" y="2034"/>
                  </a:cubicBezTo>
                  <a:cubicBezTo>
                    <a:pt x="16917" y="1646"/>
                    <a:pt x="16917" y="1503"/>
                    <a:pt x="16917" y="1392"/>
                  </a:cubicBezTo>
                  <a:cubicBezTo>
                    <a:pt x="16917" y="1281"/>
                    <a:pt x="16917" y="1202"/>
                    <a:pt x="16802" y="1178"/>
                  </a:cubicBezTo>
                  <a:cubicBezTo>
                    <a:pt x="16686" y="1155"/>
                    <a:pt x="16455" y="1186"/>
                    <a:pt x="16051" y="1408"/>
                  </a:cubicBezTo>
                  <a:cubicBezTo>
                    <a:pt x="15647" y="1630"/>
                    <a:pt x="15069" y="2042"/>
                    <a:pt x="14569" y="2462"/>
                  </a:cubicBezTo>
                  <a:cubicBezTo>
                    <a:pt x="14068" y="2882"/>
                    <a:pt x="13644" y="3310"/>
                    <a:pt x="13221" y="3785"/>
                  </a:cubicBezTo>
                  <a:cubicBezTo>
                    <a:pt x="12797" y="4261"/>
                    <a:pt x="12374" y="4784"/>
                    <a:pt x="11970" y="5307"/>
                  </a:cubicBezTo>
                  <a:cubicBezTo>
                    <a:pt x="11565" y="5830"/>
                    <a:pt x="11180" y="6353"/>
                    <a:pt x="10757" y="6907"/>
                  </a:cubicBezTo>
                  <a:cubicBezTo>
                    <a:pt x="10333" y="7462"/>
                    <a:pt x="9871" y="8048"/>
                    <a:pt x="9544" y="8452"/>
                  </a:cubicBezTo>
                  <a:cubicBezTo>
                    <a:pt x="9217" y="8856"/>
                    <a:pt x="9024" y="9078"/>
                    <a:pt x="8889" y="9260"/>
                  </a:cubicBezTo>
                  <a:cubicBezTo>
                    <a:pt x="8755" y="9443"/>
                    <a:pt x="8678" y="9585"/>
                    <a:pt x="8716" y="9609"/>
                  </a:cubicBezTo>
                  <a:cubicBezTo>
                    <a:pt x="8755" y="9633"/>
                    <a:pt x="8909" y="9538"/>
                    <a:pt x="9217" y="9205"/>
                  </a:cubicBezTo>
                  <a:cubicBezTo>
                    <a:pt x="9525" y="8872"/>
                    <a:pt x="9987" y="8302"/>
                    <a:pt x="10410" y="7731"/>
                  </a:cubicBezTo>
                  <a:cubicBezTo>
                    <a:pt x="10834" y="7161"/>
                    <a:pt x="11219" y="6590"/>
                    <a:pt x="11565" y="6028"/>
                  </a:cubicBezTo>
                  <a:cubicBezTo>
                    <a:pt x="11912" y="5465"/>
                    <a:pt x="12220" y="4910"/>
                    <a:pt x="12528" y="4316"/>
                  </a:cubicBezTo>
                  <a:cubicBezTo>
                    <a:pt x="12836" y="3722"/>
                    <a:pt x="13144" y="3088"/>
                    <a:pt x="13317" y="2620"/>
                  </a:cubicBezTo>
                  <a:cubicBezTo>
                    <a:pt x="13490" y="2153"/>
                    <a:pt x="13529" y="1852"/>
                    <a:pt x="13529" y="1654"/>
                  </a:cubicBezTo>
                  <a:cubicBezTo>
                    <a:pt x="13529" y="1456"/>
                    <a:pt x="13490" y="1361"/>
                    <a:pt x="13356" y="1321"/>
                  </a:cubicBezTo>
                  <a:cubicBezTo>
                    <a:pt x="13221" y="1281"/>
                    <a:pt x="12990" y="1297"/>
                    <a:pt x="12586" y="1503"/>
                  </a:cubicBezTo>
                  <a:cubicBezTo>
                    <a:pt x="12181" y="1709"/>
                    <a:pt x="11604" y="2105"/>
                    <a:pt x="11007" y="2605"/>
                  </a:cubicBezTo>
                  <a:cubicBezTo>
                    <a:pt x="10410" y="3104"/>
                    <a:pt x="9794" y="3706"/>
                    <a:pt x="9294" y="4221"/>
                  </a:cubicBezTo>
                  <a:cubicBezTo>
                    <a:pt x="8793" y="4736"/>
                    <a:pt x="8408" y="5164"/>
                    <a:pt x="8158" y="5481"/>
                  </a:cubicBezTo>
                  <a:cubicBezTo>
                    <a:pt x="7908" y="5798"/>
                    <a:pt x="7792" y="6004"/>
                    <a:pt x="7811" y="6012"/>
                  </a:cubicBezTo>
                  <a:cubicBezTo>
                    <a:pt x="7831" y="6020"/>
                    <a:pt x="7985" y="5830"/>
                    <a:pt x="8273" y="5473"/>
                  </a:cubicBezTo>
                  <a:cubicBezTo>
                    <a:pt x="8562" y="5116"/>
                    <a:pt x="8986" y="4593"/>
                    <a:pt x="9294" y="4055"/>
                  </a:cubicBezTo>
                  <a:cubicBezTo>
                    <a:pt x="9602" y="3516"/>
                    <a:pt x="9794" y="2961"/>
                    <a:pt x="9871" y="2644"/>
                  </a:cubicBezTo>
                  <a:cubicBezTo>
                    <a:pt x="9948" y="2327"/>
                    <a:pt x="9910" y="2248"/>
                    <a:pt x="9775" y="2208"/>
                  </a:cubicBezTo>
                  <a:cubicBezTo>
                    <a:pt x="9640" y="2169"/>
                    <a:pt x="9409" y="2169"/>
                    <a:pt x="8966" y="2359"/>
                  </a:cubicBezTo>
                  <a:cubicBezTo>
                    <a:pt x="8524" y="2549"/>
                    <a:pt x="7869" y="2929"/>
                    <a:pt x="7253" y="3389"/>
                  </a:cubicBezTo>
                  <a:cubicBezTo>
                    <a:pt x="6637" y="3849"/>
                    <a:pt x="6059" y="4387"/>
                    <a:pt x="5578" y="4871"/>
                  </a:cubicBezTo>
                  <a:cubicBezTo>
                    <a:pt x="5097" y="5354"/>
                    <a:pt x="4712" y="5782"/>
                    <a:pt x="4481" y="6043"/>
                  </a:cubicBezTo>
                  <a:cubicBezTo>
                    <a:pt x="4250" y="6305"/>
                    <a:pt x="4173" y="6400"/>
                    <a:pt x="4211" y="6376"/>
                  </a:cubicBezTo>
                  <a:cubicBezTo>
                    <a:pt x="4250" y="6353"/>
                    <a:pt x="4404" y="6210"/>
                    <a:pt x="4731" y="5853"/>
                  </a:cubicBezTo>
                  <a:cubicBezTo>
                    <a:pt x="5058" y="5497"/>
                    <a:pt x="5559" y="4926"/>
                    <a:pt x="6040" y="4348"/>
                  </a:cubicBezTo>
                  <a:cubicBezTo>
                    <a:pt x="6521" y="3769"/>
                    <a:pt x="6983" y="3183"/>
                    <a:pt x="7272" y="2747"/>
                  </a:cubicBezTo>
                  <a:cubicBezTo>
                    <a:pt x="7561" y="2311"/>
                    <a:pt x="7677" y="2026"/>
                    <a:pt x="7715" y="1836"/>
                  </a:cubicBezTo>
                  <a:cubicBezTo>
                    <a:pt x="7754" y="1646"/>
                    <a:pt x="7715" y="1551"/>
                    <a:pt x="7600" y="1495"/>
                  </a:cubicBezTo>
                  <a:cubicBezTo>
                    <a:pt x="7484" y="1440"/>
                    <a:pt x="7292" y="1424"/>
                    <a:pt x="6887" y="1511"/>
                  </a:cubicBezTo>
                  <a:cubicBezTo>
                    <a:pt x="6483" y="1598"/>
                    <a:pt x="5867" y="1788"/>
                    <a:pt x="5212" y="2137"/>
                  </a:cubicBezTo>
                  <a:cubicBezTo>
                    <a:pt x="4558" y="2486"/>
                    <a:pt x="3865" y="2993"/>
                    <a:pt x="3460" y="3334"/>
                  </a:cubicBezTo>
                  <a:cubicBezTo>
                    <a:pt x="3056" y="3674"/>
                    <a:pt x="2941" y="3849"/>
                    <a:pt x="2864" y="4015"/>
                  </a:cubicBezTo>
                  <a:cubicBezTo>
                    <a:pt x="2787" y="4181"/>
                    <a:pt x="2748" y="4340"/>
                    <a:pt x="2787" y="4372"/>
                  </a:cubicBezTo>
                  <a:cubicBezTo>
                    <a:pt x="2825" y="4403"/>
                    <a:pt x="2941" y="4308"/>
                    <a:pt x="3191" y="4070"/>
                  </a:cubicBezTo>
                  <a:cubicBezTo>
                    <a:pt x="3441" y="3833"/>
                    <a:pt x="3826" y="3452"/>
                    <a:pt x="4038" y="3167"/>
                  </a:cubicBezTo>
                  <a:cubicBezTo>
                    <a:pt x="4250" y="2882"/>
                    <a:pt x="4288" y="2692"/>
                    <a:pt x="4288" y="2557"/>
                  </a:cubicBezTo>
                  <a:cubicBezTo>
                    <a:pt x="4288" y="2422"/>
                    <a:pt x="4250" y="2343"/>
                    <a:pt x="4134" y="2296"/>
                  </a:cubicBezTo>
                  <a:cubicBezTo>
                    <a:pt x="4019" y="2248"/>
                    <a:pt x="3826" y="2232"/>
                    <a:pt x="3653" y="2256"/>
                  </a:cubicBezTo>
                  <a:cubicBezTo>
                    <a:pt x="3480" y="2280"/>
                    <a:pt x="3326" y="2343"/>
                    <a:pt x="3191" y="2406"/>
                  </a:cubicBezTo>
                  <a:cubicBezTo>
                    <a:pt x="3056" y="2470"/>
                    <a:pt x="2941" y="2533"/>
                    <a:pt x="2825" y="2605"/>
                  </a:cubicBezTo>
                  <a:cubicBezTo>
                    <a:pt x="2710" y="2676"/>
                    <a:pt x="2594" y="2755"/>
                    <a:pt x="2536" y="2755"/>
                  </a:cubicBezTo>
                  <a:cubicBezTo>
                    <a:pt x="2479" y="2755"/>
                    <a:pt x="2479" y="2676"/>
                    <a:pt x="2517" y="2549"/>
                  </a:cubicBezTo>
                  <a:cubicBezTo>
                    <a:pt x="2556" y="2422"/>
                    <a:pt x="2633" y="2248"/>
                    <a:pt x="2671" y="2113"/>
                  </a:cubicBezTo>
                  <a:cubicBezTo>
                    <a:pt x="2710" y="1979"/>
                    <a:pt x="2710" y="1884"/>
                    <a:pt x="2729" y="1796"/>
                  </a:cubicBezTo>
                  <a:cubicBezTo>
                    <a:pt x="2748" y="1709"/>
                    <a:pt x="2787" y="1630"/>
                    <a:pt x="2710" y="1575"/>
                  </a:cubicBezTo>
                  <a:cubicBezTo>
                    <a:pt x="2633" y="1519"/>
                    <a:pt x="2440" y="1487"/>
                    <a:pt x="2267" y="1511"/>
                  </a:cubicBezTo>
                  <a:cubicBezTo>
                    <a:pt x="2094" y="1535"/>
                    <a:pt x="1940" y="1614"/>
                    <a:pt x="1824" y="1701"/>
                  </a:cubicBezTo>
                  <a:cubicBezTo>
                    <a:pt x="1709" y="1788"/>
                    <a:pt x="1632" y="1884"/>
                    <a:pt x="1555" y="1987"/>
                  </a:cubicBezTo>
                  <a:cubicBezTo>
                    <a:pt x="1478" y="2090"/>
                    <a:pt x="1401" y="2200"/>
                    <a:pt x="1420" y="2193"/>
                  </a:cubicBezTo>
                  <a:cubicBezTo>
                    <a:pt x="1439" y="2185"/>
                    <a:pt x="1555" y="2058"/>
                    <a:pt x="1555" y="2026"/>
                  </a:cubicBezTo>
                  <a:cubicBezTo>
                    <a:pt x="1555" y="1994"/>
                    <a:pt x="1439" y="2058"/>
                    <a:pt x="1285" y="2343"/>
                  </a:cubicBezTo>
                  <a:cubicBezTo>
                    <a:pt x="1131" y="2628"/>
                    <a:pt x="939" y="3135"/>
                    <a:pt x="842" y="3484"/>
                  </a:cubicBezTo>
                  <a:cubicBezTo>
                    <a:pt x="746" y="3833"/>
                    <a:pt x="746" y="4023"/>
                    <a:pt x="785" y="4181"/>
                  </a:cubicBezTo>
                  <a:cubicBezTo>
                    <a:pt x="823" y="4340"/>
                    <a:pt x="900" y="4467"/>
                    <a:pt x="977" y="4490"/>
                  </a:cubicBezTo>
                  <a:cubicBezTo>
                    <a:pt x="1054" y="4514"/>
                    <a:pt x="1131" y="4435"/>
                    <a:pt x="1304" y="4126"/>
                  </a:cubicBezTo>
                  <a:cubicBezTo>
                    <a:pt x="1478" y="3817"/>
                    <a:pt x="1747" y="3278"/>
                    <a:pt x="1882" y="2969"/>
                  </a:cubicBezTo>
                  <a:cubicBezTo>
                    <a:pt x="2017" y="2660"/>
                    <a:pt x="2017" y="2581"/>
                    <a:pt x="1997" y="2470"/>
                  </a:cubicBezTo>
                  <a:cubicBezTo>
                    <a:pt x="1978" y="2359"/>
                    <a:pt x="1940" y="2216"/>
                    <a:pt x="1843" y="2177"/>
                  </a:cubicBezTo>
                  <a:cubicBezTo>
                    <a:pt x="1747" y="2137"/>
                    <a:pt x="1593" y="2200"/>
                    <a:pt x="1439" y="2454"/>
                  </a:cubicBezTo>
                  <a:cubicBezTo>
                    <a:pt x="1285" y="2708"/>
                    <a:pt x="1131" y="3151"/>
                    <a:pt x="977" y="3690"/>
                  </a:cubicBezTo>
                  <a:cubicBezTo>
                    <a:pt x="823" y="4229"/>
                    <a:pt x="669" y="4863"/>
                    <a:pt x="573" y="5473"/>
                  </a:cubicBezTo>
                  <a:cubicBezTo>
                    <a:pt x="477" y="6083"/>
                    <a:pt x="438" y="6669"/>
                    <a:pt x="419" y="7010"/>
                  </a:cubicBezTo>
                  <a:cubicBezTo>
                    <a:pt x="400" y="7351"/>
                    <a:pt x="400" y="7446"/>
                    <a:pt x="419" y="7541"/>
                  </a:cubicBezTo>
                  <a:cubicBezTo>
                    <a:pt x="438" y="7636"/>
                    <a:pt x="477" y="7731"/>
                    <a:pt x="573" y="7755"/>
                  </a:cubicBezTo>
                  <a:cubicBezTo>
                    <a:pt x="669" y="7779"/>
                    <a:pt x="823" y="7731"/>
                    <a:pt x="1054" y="7486"/>
                  </a:cubicBezTo>
                  <a:cubicBezTo>
                    <a:pt x="1285" y="7240"/>
                    <a:pt x="1593" y="6796"/>
                    <a:pt x="1882" y="6329"/>
                  </a:cubicBezTo>
                  <a:cubicBezTo>
                    <a:pt x="2171" y="5861"/>
                    <a:pt x="2440" y="5370"/>
                    <a:pt x="2613" y="5029"/>
                  </a:cubicBezTo>
                  <a:cubicBezTo>
                    <a:pt x="2787" y="4689"/>
                    <a:pt x="2864" y="4498"/>
                    <a:pt x="2902" y="4364"/>
                  </a:cubicBezTo>
                  <a:cubicBezTo>
                    <a:pt x="2941" y="4229"/>
                    <a:pt x="2941" y="4150"/>
                    <a:pt x="2902" y="4158"/>
                  </a:cubicBezTo>
                  <a:cubicBezTo>
                    <a:pt x="2864" y="4166"/>
                    <a:pt x="2787" y="4261"/>
                    <a:pt x="2556" y="4570"/>
                  </a:cubicBezTo>
                  <a:cubicBezTo>
                    <a:pt x="2325" y="4879"/>
                    <a:pt x="1940" y="5402"/>
                    <a:pt x="1612" y="5933"/>
                  </a:cubicBezTo>
                  <a:cubicBezTo>
                    <a:pt x="1285" y="6463"/>
                    <a:pt x="1016" y="7002"/>
                    <a:pt x="765" y="7604"/>
                  </a:cubicBezTo>
                  <a:cubicBezTo>
                    <a:pt x="515" y="8207"/>
                    <a:pt x="284" y="8872"/>
                    <a:pt x="149" y="9435"/>
                  </a:cubicBezTo>
                  <a:cubicBezTo>
                    <a:pt x="15" y="9997"/>
                    <a:pt x="-24" y="10457"/>
                    <a:pt x="15" y="10726"/>
                  </a:cubicBezTo>
                  <a:cubicBezTo>
                    <a:pt x="53" y="10996"/>
                    <a:pt x="169" y="11075"/>
                    <a:pt x="323" y="11091"/>
                  </a:cubicBezTo>
                  <a:cubicBezTo>
                    <a:pt x="477" y="11107"/>
                    <a:pt x="669" y="11059"/>
                    <a:pt x="1016" y="10774"/>
                  </a:cubicBezTo>
                  <a:cubicBezTo>
                    <a:pt x="1362" y="10489"/>
                    <a:pt x="1863" y="9966"/>
                    <a:pt x="2344" y="9411"/>
                  </a:cubicBezTo>
                  <a:cubicBezTo>
                    <a:pt x="2825" y="8856"/>
                    <a:pt x="3287" y="8270"/>
                    <a:pt x="3730" y="7715"/>
                  </a:cubicBezTo>
                  <a:cubicBezTo>
                    <a:pt x="4173" y="7161"/>
                    <a:pt x="4596" y="6638"/>
                    <a:pt x="5001" y="6075"/>
                  </a:cubicBezTo>
                  <a:cubicBezTo>
                    <a:pt x="5405" y="5513"/>
                    <a:pt x="5790" y="4910"/>
                    <a:pt x="6059" y="4506"/>
                  </a:cubicBezTo>
                  <a:cubicBezTo>
                    <a:pt x="6329" y="4102"/>
                    <a:pt x="6483" y="3896"/>
                    <a:pt x="6598" y="3698"/>
                  </a:cubicBezTo>
                  <a:cubicBezTo>
                    <a:pt x="6714" y="3500"/>
                    <a:pt x="6791" y="3310"/>
                    <a:pt x="6752" y="3286"/>
                  </a:cubicBezTo>
                  <a:cubicBezTo>
                    <a:pt x="6714" y="3262"/>
                    <a:pt x="6560" y="3405"/>
                    <a:pt x="6252" y="3793"/>
                  </a:cubicBezTo>
                  <a:cubicBezTo>
                    <a:pt x="5944" y="4181"/>
                    <a:pt x="5482" y="4815"/>
                    <a:pt x="5058" y="5433"/>
                  </a:cubicBezTo>
                  <a:cubicBezTo>
                    <a:pt x="4635" y="6051"/>
                    <a:pt x="4250" y="6654"/>
                    <a:pt x="3942" y="7240"/>
                  </a:cubicBezTo>
                  <a:cubicBezTo>
                    <a:pt x="3634" y="7826"/>
                    <a:pt x="3403" y="8397"/>
                    <a:pt x="3249" y="8928"/>
                  </a:cubicBezTo>
                  <a:cubicBezTo>
                    <a:pt x="3095" y="9459"/>
                    <a:pt x="3018" y="9950"/>
                    <a:pt x="3056" y="10306"/>
                  </a:cubicBezTo>
                  <a:cubicBezTo>
                    <a:pt x="3095" y="10663"/>
                    <a:pt x="3249" y="10885"/>
                    <a:pt x="3441" y="11012"/>
                  </a:cubicBezTo>
                  <a:cubicBezTo>
                    <a:pt x="3634" y="11138"/>
                    <a:pt x="3865" y="11170"/>
                    <a:pt x="4231" y="11020"/>
                  </a:cubicBezTo>
                  <a:cubicBezTo>
                    <a:pt x="4596" y="10869"/>
                    <a:pt x="5097" y="10536"/>
                    <a:pt x="5578" y="10092"/>
                  </a:cubicBezTo>
                  <a:cubicBezTo>
                    <a:pt x="6059" y="9649"/>
                    <a:pt x="6521" y="9094"/>
                    <a:pt x="6964" y="8492"/>
                  </a:cubicBezTo>
                  <a:cubicBezTo>
                    <a:pt x="7407" y="7890"/>
                    <a:pt x="7831" y="7240"/>
                    <a:pt x="8216" y="6622"/>
                  </a:cubicBezTo>
                  <a:cubicBezTo>
                    <a:pt x="8601" y="6004"/>
                    <a:pt x="8947" y="5418"/>
                    <a:pt x="9217" y="4958"/>
                  </a:cubicBezTo>
                  <a:cubicBezTo>
                    <a:pt x="9486" y="4498"/>
                    <a:pt x="9679" y="4166"/>
                    <a:pt x="9794" y="3944"/>
                  </a:cubicBezTo>
                  <a:cubicBezTo>
                    <a:pt x="9910" y="3722"/>
                    <a:pt x="9948" y="3611"/>
                    <a:pt x="9852" y="3619"/>
                  </a:cubicBezTo>
                  <a:cubicBezTo>
                    <a:pt x="9756" y="3627"/>
                    <a:pt x="9525" y="3754"/>
                    <a:pt x="9159" y="4055"/>
                  </a:cubicBezTo>
                  <a:cubicBezTo>
                    <a:pt x="8793" y="4356"/>
                    <a:pt x="8293" y="4831"/>
                    <a:pt x="7811" y="5386"/>
                  </a:cubicBezTo>
                  <a:cubicBezTo>
                    <a:pt x="7330" y="5940"/>
                    <a:pt x="6868" y="6574"/>
                    <a:pt x="6483" y="7121"/>
                  </a:cubicBezTo>
                  <a:cubicBezTo>
                    <a:pt x="6098" y="7668"/>
                    <a:pt x="5790" y="8127"/>
                    <a:pt x="5463" y="8690"/>
                  </a:cubicBezTo>
                  <a:cubicBezTo>
                    <a:pt x="5135" y="9253"/>
                    <a:pt x="4789" y="9918"/>
                    <a:pt x="4500" y="10528"/>
                  </a:cubicBezTo>
                  <a:cubicBezTo>
                    <a:pt x="4211" y="11138"/>
                    <a:pt x="3980" y="11693"/>
                    <a:pt x="3846" y="12145"/>
                  </a:cubicBezTo>
                  <a:cubicBezTo>
                    <a:pt x="3711" y="12596"/>
                    <a:pt x="3672" y="12945"/>
                    <a:pt x="3672" y="13167"/>
                  </a:cubicBezTo>
                  <a:cubicBezTo>
                    <a:pt x="3672" y="13389"/>
                    <a:pt x="3711" y="13484"/>
                    <a:pt x="3826" y="13500"/>
                  </a:cubicBezTo>
                  <a:cubicBezTo>
                    <a:pt x="3942" y="13516"/>
                    <a:pt x="4134" y="13452"/>
                    <a:pt x="4462" y="13159"/>
                  </a:cubicBezTo>
                  <a:cubicBezTo>
                    <a:pt x="4789" y="12866"/>
                    <a:pt x="5251" y="12343"/>
                    <a:pt x="5655" y="11756"/>
                  </a:cubicBezTo>
                  <a:cubicBezTo>
                    <a:pt x="6059" y="11170"/>
                    <a:pt x="6406" y="10520"/>
                    <a:pt x="6714" y="9934"/>
                  </a:cubicBezTo>
                  <a:cubicBezTo>
                    <a:pt x="7022" y="9348"/>
                    <a:pt x="7292" y="8825"/>
                    <a:pt x="7561" y="8302"/>
                  </a:cubicBezTo>
                  <a:cubicBezTo>
                    <a:pt x="7831" y="7779"/>
                    <a:pt x="8100" y="7256"/>
                    <a:pt x="8370" y="6804"/>
                  </a:cubicBezTo>
                  <a:cubicBezTo>
                    <a:pt x="8639" y="6353"/>
                    <a:pt x="8909" y="5972"/>
                    <a:pt x="9101" y="5695"/>
                  </a:cubicBezTo>
                  <a:cubicBezTo>
                    <a:pt x="9294" y="5418"/>
                    <a:pt x="9409" y="5243"/>
                    <a:pt x="9409" y="5227"/>
                  </a:cubicBezTo>
                  <a:cubicBezTo>
                    <a:pt x="9409" y="5211"/>
                    <a:pt x="9294" y="5354"/>
                    <a:pt x="9063" y="5655"/>
                  </a:cubicBezTo>
                  <a:cubicBezTo>
                    <a:pt x="8832" y="5956"/>
                    <a:pt x="8485" y="6416"/>
                    <a:pt x="8158" y="6971"/>
                  </a:cubicBezTo>
                  <a:cubicBezTo>
                    <a:pt x="7831" y="7525"/>
                    <a:pt x="7523" y="8175"/>
                    <a:pt x="7253" y="8848"/>
                  </a:cubicBezTo>
                  <a:cubicBezTo>
                    <a:pt x="6983" y="9522"/>
                    <a:pt x="6752" y="10219"/>
                    <a:pt x="6579" y="10806"/>
                  </a:cubicBezTo>
                  <a:cubicBezTo>
                    <a:pt x="6406" y="11392"/>
                    <a:pt x="6290" y="11867"/>
                    <a:pt x="6194" y="12446"/>
                  </a:cubicBezTo>
                  <a:cubicBezTo>
                    <a:pt x="6098" y="13024"/>
                    <a:pt x="6021" y="13706"/>
                    <a:pt x="6021" y="14324"/>
                  </a:cubicBezTo>
                  <a:cubicBezTo>
                    <a:pt x="6021" y="14942"/>
                    <a:pt x="6098" y="15496"/>
                    <a:pt x="6213" y="15805"/>
                  </a:cubicBezTo>
                  <a:cubicBezTo>
                    <a:pt x="6329" y="16114"/>
                    <a:pt x="6483" y="16178"/>
                    <a:pt x="6656" y="16186"/>
                  </a:cubicBezTo>
                  <a:cubicBezTo>
                    <a:pt x="6829" y="16194"/>
                    <a:pt x="7022" y="16146"/>
                    <a:pt x="7272" y="15901"/>
                  </a:cubicBezTo>
                  <a:cubicBezTo>
                    <a:pt x="7523" y="15655"/>
                    <a:pt x="7831" y="15211"/>
                    <a:pt x="8100" y="14712"/>
                  </a:cubicBezTo>
                  <a:cubicBezTo>
                    <a:pt x="8370" y="14213"/>
                    <a:pt x="8601" y="13658"/>
                    <a:pt x="8870" y="13040"/>
                  </a:cubicBezTo>
                  <a:cubicBezTo>
                    <a:pt x="9140" y="12422"/>
                    <a:pt x="9448" y="11741"/>
                    <a:pt x="9756" y="11067"/>
                  </a:cubicBezTo>
                  <a:cubicBezTo>
                    <a:pt x="10064" y="10394"/>
                    <a:pt x="10372" y="9728"/>
                    <a:pt x="10641" y="9221"/>
                  </a:cubicBezTo>
                  <a:cubicBezTo>
                    <a:pt x="10911" y="8714"/>
                    <a:pt x="11142" y="8365"/>
                    <a:pt x="11296" y="8151"/>
                  </a:cubicBezTo>
                  <a:cubicBezTo>
                    <a:pt x="11450" y="7937"/>
                    <a:pt x="11527" y="7858"/>
                    <a:pt x="11546" y="7898"/>
                  </a:cubicBezTo>
                  <a:cubicBezTo>
                    <a:pt x="11565" y="7937"/>
                    <a:pt x="11527" y="8096"/>
                    <a:pt x="11411" y="8421"/>
                  </a:cubicBezTo>
                  <a:cubicBezTo>
                    <a:pt x="11296" y="8745"/>
                    <a:pt x="11103" y="9237"/>
                    <a:pt x="10911" y="9744"/>
                  </a:cubicBezTo>
                  <a:cubicBezTo>
                    <a:pt x="10718" y="10251"/>
                    <a:pt x="10526" y="10774"/>
                    <a:pt x="10352" y="11360"/>
                  </a:cubicBezTo>
                  <a:cubicBezTo>
                    <a:pt x="10179" y="11947"/>
                    <a:pt x="10025" y="12596"/>
                    <a:pt x="9871" y="13238"/>
                  </a:cubicBezTo>
                  <a:cubicBezTo>
                    <a:pt x="9717" y="13880"/>
                    <a:pt x="9563" y="14514"/>
                    <a:pt x="9467" y="15069"/>
                  </a:cubicBezTo>
                  <a:cubicBezTo>
                    <a:pt x="9371" y="15623"/>
                    <a:pt x="9332" y="16099"/>
                    <a:pt x="9313" y="16574"/>
                  </a:cubicBezTo>
                  <a:cubicBezTo>
                    <a:pt x="9294" y="17049"/>
                    <a:pt x="9294" y="17525"/>
                    <a:pt x="9371" y="18032"/>
                  </a:cubicBezTo>
                  <a:cubicBezTo>
                    <a:pt x="9448" y="18539"/>
                    <a:pt x="9602" y="19078"/>
                    <a:pt x="9813" y="19617"/>
                  </a:cubicBezTo>
                  <a:cubicBezTo>
                    <a:pt x="10025" y="20156"/>
                    <a:pt x="10295" y="20694"/>
                    <a:pt x="10468" y="21003"/>
                  </a:cubicBezTo>
                  <a:cubicBezTo>
                    <a:pt x="10641" y="21312"/>
                    <a:pt x="10718" y="21392"/>
                    <a:pt x="10834" y="21455"/>
                  </a:cubicBezTo>
                  <a:cubicBezTo>
                    <a:pt x="10949" y="21518"/>
                    <a:pt x="11103" y="21566"/>
                    <a:pt x="11315" y="21447"/>
                  </a:cubicBezTo>
                  <a:cubicBezTo>
                    <a:pt x="11527" y="21328"/>
                    <a:pt x="11796" y="21043"/>
                    <a:pt x="11989" y="20591"/>
                  </a:cubicBezTo>
                  <a:cubicBezTo>
                    <a:pt x="12181" y="20140"/>
                    <a:pt x="12297" y="19522"/>
                    <a:pt x="12412" y="18959"/>
                  </a:cubicBezTo>
                  <a:cubicBezTo>
                    <a:pt x="12528" y="18397"/>
                    <a:pt x="12643" y="17889"/>
                    <a:pt x="12759" y="17374"/>
                  </a:cubicBezTo>
                  <a:cubicBezTo>
                    <a:pt x="12874" y="16859"/>
                    <a:pt x="12990" y="16336"/>
                    <a:pt x="13105" y="15742"/>
                  </a:cubicBezTo>
                  <a:cubicBezTo>
                    <a:pt x="13221" y="15148"/>
                    <a:pt x="13336" y="14482"/>
                    <a:pt x="13413" y="13904"/>
                  </a:cubicBezTo>
                  <a:cubicBezTo>
                    <a:pt x="13490" y="13325"/>
                    <a:pt x="13529" y="12834"/>
                    <a:pt x="13548" y="12264"/>
                  </a:cubicBezTo>
                  <a:cubicBezTo>
                    <a:pt x="13567" y="11693"/>
                    <a:pt x="13567" y="11043"/>
                    <a:pt x="13567" y="10552"/>
                  </a:cubicBezTo>
                  <a:cubicBezTo>
                    <a:pt x="13567" y="10061"/>
                    <a:pt x="13567" y="9728"/>
                    <a:pt x="13567" y="9522"/>
                  </a:cubicBezTo>
                  <a:cubicBezTo>
                    <a:pt x="13567" y="9316"/>
                    <a:pt x="13567" y="9237"/>
                    <a:pt x="13510" y="9253"/>
                  </a:cubicBezTo>
                  <a:cubicBezTo>
                    <a:pt x="13452" y="9268"/>
                    <a:pt x="13336" y="9379"/>
                    <a:pt x="13221" y="9665"/>
                  </a:cubicBezTo>
                  <a:cubicBezTo>
                    <a:pt x="13105" y="9950"/>
                    <a:pt x="12990" y="10409"/>
                    <a:pt x="12894" y="10901"/>
                  </a:cubicBezTo>
                  <a:cubicBezTo>
                    <a:pt x="12797" y="11392"/>
                    <a:pt x="12720" y="11915"/>
                    <a:pt x="12682" y="12470"/>
                  </a:cubicBezTo>
                  <a:cubicBezTo>
                    <a:pt x="12643" y="13024"/>
                    <a:pt x="12643" y="13611"/>
                    <a:pt x="12643" y="14173"/>
                  </a:cubicBezTo>
                  <a:cubicBezTo>
                    <a:pt x="12643" y="14736"/>
                    <a:pt x="12643" y="15275"/>
                    <a:pt x="12663" y="15813"/>
                  </a:cubicBezTo>
                  <a:cubicBezTo>
                    <a:pt x="12682" y="16352"/>
                    <a:pt x="12720" y="16891"/>
                    <a:pt x="12817" y="17430"/>
                  </a:cubicBezTo>
                  <a:cubicBezTo>
                    <a:pt x="12913" y="17969"/>
                    <a:pt x="13067" y="18507"/>
                    <a:pt x="13279" y="19086"/>
                  </a:cubicBezTo>
                  <a:cubicBezTo>
                    <a:pt x="13490" y="19664"/>
                    <a:pt x="13760" y="20282"/>
                    <a:pt x="13972" y="20671"/>
                  </a:cubicBezTo>
                  <a:cubicBezTo>
                    <a:pt x="14183" y="21059"/>
                    <a:pt x="14337" y="21217"/>
                    <a:pt x="14492" y="21320"/>
                  </a:cubicBezTo>
                  <a:cubicBezTo>
                    <a:pt x="14646" y="21423"/>
                    <a:pt x="14800" y="21471"/>
                    <a:pt x="14954" y="21471"/>
                  </a:cubicBezTo>
                  <a:cubicBezTo>
                    <a:pt x="15108" y="21471"/>
                    <a:pt x="15262" y="21423"/>
                    <a:pt x="15435" y="21059"/>
                  </a:cubicBezTo>
                  <a:cubicBezTo>
                    <a:pt x="15608" y="20694"/>
                    <a:pt x="15801" y="20013"/>
                    <a:pt x="15916" y="19490"/>
                  </a:cubicBezTo>
                  <a:cubicBezTo>
                    <a:pt x="16032" y="18967"/>
                    <a:pt x="16070" y="18603"/>
                    <a:pt x="16109" y="18238"/>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22" name="Linie"/>
            <p:cNvSpPr/>
            <p:nvPr/>
          </p:nvSpPr>
          <p:spPr>
            <a:xfrm>
              <a:off x="-448267" y="481872"/>
              <a:ext cx="425227" cy="897226"/>
            </a:xfrm>
            <a:custGeom>
              <a:avLst/>
              <a:gdLst/>
              <a:ahLst/>
              <a:cxnLst>
                <a:cxn ang="0">
                  <a:pos x="wd2" y="hd2"/>
                </a:cxn>
                <a:cxn ang="5400000">
                  <a:pos x="wd2" y="hd2"/>
                </a:cxn>
                <a:cxn ang="10800000">
                  <a:pos x="wd2" y="hd2"/>
                </a:cxn>
                <a:cxn ang="16200000">
                  <a:pos x="wd2" y="hd2"/>
                </a:cxn>
              </a:cxnLst>
              <a:rect l="0" t="0" r="r" b="b"/>
              <a:pathLst>
                <a:path w="21562" h="21543" extrusionOk="0">
                  <a:moveTo>
                    <a:pt x="20543" y="9797"/>
                  </a:moveTo>
                  <a:cubicBezTo>
                    <a:pt x="20247" y="10404"/>
                    <a:pt x="19952" y="11011"/>
                    <a:pt x="19927" y="11758"/>
                  </a:cubicBezTo>
                  <a:cubicBezTo>
                    <a:pt x="19902" y="12505"/>
                    <a:pt x="20149" y="13393"/>
                    <a:pt x="20395" y="14292"/>
                  </a:cubicBezTo>
                  <a:cubicBezTo>
                    <a:pt x="20642" y="15191"/>
                    <a:pt x="20889" y="16101"/>
                    <a:pt x="21037" y="16767"/>
                  </a:cubicBezTo>
                  <a:cubicBezTo>
                    <a:pt x="21184" y="17432"/>
                    <a:pt x="21234" y="17853"/>
                    <a:pt x="21308" y="18156"/>
                  </a:cubicBezTo>
                  <a:cubicBezTo>
                    <a:pt x="21382" y="18460"/>
                    <a:pt x="21480" y="18647"/>
                    <a:pt x="21530" y="18635"/>
                  </a:cubicBezTo>
                  <a:cubicBezTo>
                    <a:pt x="21579" y="18623"/>
                    <a:pt x="21579" y="18413"/>
                    <a:pt x="21480" y="17911"/>
                  </a:cubicBezTo>
                  <a:cubicBezTo>
                    <a:pt x="21382" y="17409"/>
                    <a:pt x="21184" y="16615"/>
                    <a:pt x="21012" y="15821"/>
                  </a:cubicBezTo>
                  <a:cubicBezTo>
                    <a:pt x="20839" y="15027"/>
                    <a:pt x="20691" y="14233"/>
                    <a:pt x="20494" y="13404"/>
                  </a:cubicBezTo>
                  <a:cubicBezTo>
                    <a:pt x="20297" y="12575"/>
                    <a:pt x="20050" y="11711"/>
                    <a:pt x="19853" y="10871"/>
                  </a:cubicBezTo>
                  <a:cubicBezTo>
                    <a:pt x="19656" y="10030"/>
                    <a:pt x="19508" y="9213"/>
                    <a:pt x="19335" y="8325"/>
                  </a:cubicBezTo>
                  <a:cubicBezTo>
                    <a:pt x="19163" y="7438"/>
                    <a:pt x="18965" y="6481"/>
                    <a:pt x="18842" y="5780"/>
                  </a:cubicBezTo>
                  <a:cubicBezTo>
                    <a:pt x="18719" y="5080"/>
                    <a:pt x="18669" y="4636"/>
                    <a:pt x="18620" y="4356"/>
                  </a:cubicBezTo>
                  <a:cubicBezTo>
                    <a:pt x="18571" y="4075"/>
                    <a:pt x="18521" y="3959"/>
                    <a:pt x="18447" y="3982"/>
                  </a:cubicBezTo>
                  <a:cubicBezTo>
                    <a:pt x="18374" y="4005"/>
                    <a:pt x="18275" y="4169"/>
                    <a:pt x="18127" y="4671"/>
                  </a:cubicBezTo>
                  <a:cubicBezTo>
                    <a:pt x="17979" y="5173"/>
                    <a:pt x="17782" y="6014"/>
                    <a:pt x="17658" y="6889"/>
                  </a:cubicBezTo>
                  <a:cubicBezTo>
                    <a:pt x="17535" y="7765"/>
                    <a:pt x="17486" y="8676"/>
                    <a:pt x="17461" y="9598"/>
                  </a:cubicBezTo>
                  <a:cubicBezTo>
                    <a:pt x="17437" y="10520"/>
                    <a:pt x="17437" y="11455"/>
                    <a:pt x="17486" y="12319"/>
                  </a:cubicBezTo>
                  <a:cubicBezTo>
                    <a:pt x="17535" y="13183"/>
                    <a:pt x="17634" y="13976"/>
                    <a:pt x="17782" y="14735"/>
                  </a:cubicBezTo>
                  <a:cubicBezTo>
                    <a:pt x="17930" y="15494"/>
                    <a:pt x="18127" y="16218"/>
                    <a:pt x="18324" y="16919"/>
                  </a:cubicBezTo>
                  <a:cubicBezTo>
                    <a:pt x="18521" y="17619"/>
                    <a:pt x="18719" y="18296"/>
                    <a:pt x="18916" y="18705"/>
                  </a:cubicBezTo>
                  <a:cubicBezTo>
                    <a:pt x="19113" y="19114"/>
                    <a:pt x="19311" y="19254"/>
                    <a:pt x="19483" y="19277"/>
                  </a:cubicBezTo>
                  <a:cubicBezTo>
                    <a:pt x="19656" y="19301"/>
                    <a:pt x="19804" y="19207"/>
                    <a:pt x="19952" y="18810"/>
                  </a:cubicBezTo>
                  <a:cubicBezTo>
                    <a:pt x="20100" y="18413"/>
                    <a:pt x="20247" y="17713"/>
                    <a:pt x="20321" y="16954"/>
                  </a:cubicBezTo>
                  <a:cubicBezTo>
                    <a:pt x="20395" y="16195"/>
                    <a:pt x="20395" y="15378"/>
                    <a:pt x="20371" y="14490"/>
                  </a:cubicBezTo>
                  <a:cubicBezTo>
                    <a:pt x="20346" y="13603"/>
                    <a:pt x="20297" y="12645"/>
                    <a:pt x="20198" y="11723"/>
                  </a:cubicBezTo>
                  <a:cubicBezTo>
                    <a:pt x="20100" y="10801"/>
                    <a:pt x="19952" y="9913"/>
                    <a:pt x="19779" y="9014"/>
                  </a:cubicBezTo>
                  <a:cubicBezTo>
                    <a:pt x="19606" y="8115"/>
                    <a:pt x="19409" y="7205"/>
                    <a:pt x="19237" y="6271"/>
                  </a:cubicBezTo>
                  <a:cubicBezTo>
                    <a:pt x="19064" y="5336"/>
                    <a:pt x="18916" y="4379"/>
                    <a:pt x="18817" y="3433"/>
                  </a:cubicBezTo>
                  <a:cubicBezTo>
                    <a:pt x="18719" y="2488"/>
                    <a:pt x="18669" y="1554"/>
                    <a:pt x="18645" y="1028"/>
                  </a:cubicBezTo>
                  <a:cubicBezTo>
                    <a:pt x="18620" y="503"/>
                    <a:pt x="18620" y="386"/>
                    <a:pt x="18620" y="258"/>
                  </a:cubicBezTo>
                  <a:cubicBezTo>
                    <a:pt x="18620" y="129"/>
                    <a:pt x="18620" y="-11"/>
                    <a:pt x="18571" y="1"/>
                  </a:cubicBezTo>
                  <a:cubicBezTo>
                    <a:pt x="18521" y="12"/>
                    <a:pt x="18423" y="176"/>
                    <a:pt x="18226" y="655"/>
                  </a:cubicBezTo>
                  <a:cubicBezTo>
                    <a:pt x="18028" y="1133"/>
                    <a:pt x="17732" y="1927"/>
                    <a:pt x="17461" y="2791"/>
                  </a:cubicBezTo>
                  <a:cubicBezTo>
                    <a:pt x="17190" y="3655"/>
                    <a:pt x="16943" y="4589"/>
                    <a:pt x="16746" y="5535"/>
                  </a:cubicBezTo>
                  <a:cubicBezTo>
                    <a:pt x="16549" y="6481"/>
                    <a:pt x="16401" y="7438"/>
                    <a:pt x="16302" y="8384"/>
                  </a:cubicBezTo>
                  <a:cubicBezTo>
                    <a:pt x="16204" y="9330"/>
                    <a:pt x="16154" y="10264"/>
                    <a:pt x="16179" y="11174"/>
                  </a:cubicBezTo>
                  <a:cubicBezTo>
                    <a:pt x="16204" y="12085"/>
                    <a:pt x="16302" y="12972"/>
                    <a:pt x="16524" y="13848"/>
                  </a:cubicBezTo>
                  <a:cubicBezTo>
                    <a:pt x="16746" y="14724"/>
                    <a:pt x="17091" y="15588"/>
                    <a:pt x="17289" y="16078"/>
                  </a:cubicBezTo>
                  <a:cubicBezTo>
                    <a:pt x="17486" y="16568"/>
                    <a:pt x="17535" y="16685"/>
                    <a:pt x="17683" y="16802"/>
                  </a:cubicBezTo>
                  <a:cubicBezTo>
                    <a:pt x="17831" y="16919"/>
                    <a:pt x="18078" y="17035"/>
                    <a:pt x="18226" y="16989"/>
                  </a:cubicBezTo>
                  <a:cubicBezTo>
                    <a:pt x="18374" y="16942"/>
                    <a:pt x="18423" y="16732"/>
                    <a:pt x="18423" y="16136"/>
                  </a:cubicBezTo>
                  <a:cubicBezTo>
                    <a:pt x="18423" y="15541"/>
                    <a:pt x="18374" y="14560"/>
                    <a:pt x="18226" y="13556"/>
                  </a:cubicBezTo>
                  <a:cubicBezTo>
                    <a:pt x="18078" y="12552"/>
                    <a:pt x="17831" y="11525"/>
                    <a:pt x="17584" y="10626"/>
                  </a:cubicBezTo>
                  <a:cubicBezTo>
                    <a:pt x="17338" y="9727"/>
                    <a:pt x="17091" y="8956"/>
                    <a:pt x="16820" y="8174"/>
                  </a:cubicBezTo>
                  <a:cubicBezTo>
                    <a:pt x="16549" y="7391"/>
                    <a:pt x="16253" y="6597"/>
                    <a:pt x="15957" y="5722"/>
                  </a:cubicBezTo>
                  <a:cubicBezTo>
                    <a:pt x="15661" y="4846"/>
                    <a:pt x="15365" y="3889"/>
                    <a:pt x="15119" y="3141"/>
                  </a:cubicBezTo>
                  <a:cubicBezTo>
                    <a:pt x="14872" y="2394"/>
                    <a:pt x="14675" y="1857"/>
                    <a:pt x="14502" y="1542"/>
                  </a:cubicBezTo>
                  <a:cubicBezTo>
                    <a:pt x="14330" y="1227"/>
                    <a:pt x="14182" y="1133"/>
                    <a:pt x="14009" y="1180"/>
                  </a:cubicBezTo>
                  <a:cubicBezTo>
                    <a:pt x="13837" y="1227"/>
                    <a:pt x="13639" y="1413"/>
                    <a:pt x="13417" y="1974"/>
                  </a:cubicBezTo>
                  <a:cubicBezTo>
                    <a:pt x="13195" y="2534"/>
                    <a:pt x="12949" y="3468"/>
                    <a:pt x="12776" y="4426"/>
                  </a:cubicBezTo>
                  <a:cubicBezTo>
                    <a:pt x="12604" y="5383"/>
                    <a:pt x="12505" y="6364"/>
                    <a:pt x="12456" y="7321"/>
                  </a:cubicBezTo>
                  <a:cubicBezTo>
                    <a:pt x="12406" y="8279"/>
                    <a:pt x="12406" y="9213"/>
                    <a:pt x="12530" y="10170"/>
                  </a:cubicBezTo>
                  <a:cubicBezTo>
                    <a:pt x="12653" y="11128"/>
                    <a:pt x="12900" y="12108"/>
                    <a:pt x="13146" y="13019"/>
                  </a:cubicBezTo>
                  <a:cubicBezTo>
                    <a:pt x="13393" y="13930"/>
                    <a:pt x="13639" y="14770"/>
                    <a:pt x="13960" y="15646"/>
                  </a:cubicBezTo>
                  <a:cubicBezTo>
                    <a:pt x="14280" y="16522"/>
                    <a:pt x="14675" y="17432"/>
                    <a:pt x="15069" y="18133"/>
                  </a:cubicBezTo>
                  <a:cubicBezTo>
                    <a:pt x="15464" y="18834"/>
                    <a:pt x="15858" y="19324"/>
                    <a:pt x="16204" y="19604"/>
                  </a:cubicBezTo>
                  <a:cubicBezTo>
                    <a:pt x="16549" y="19884"/>
                    <a:pt x="16845" y="19954"/>
                    <a:pt x="17042" y="19908"/>
                  </a:cubicBezTo>
                  <a:cubicBezTo>
                    <a:pt x="17239" y="19861"/>
                    <a:pt x="17338" y="19698"/>
                    <a:pt x="17190" y="19207"/>
                  </a:cubicBezTo>
                  <a:cubicBezTo>
                    <a:pt x="17042" y="18717"/>
                    <a:pt x="16647" y="17899"/>
                    <a:pt x="16204" y="17094"/>
                  </a:cubicBezTo>
                  <a:cubicBezTo>
                    <a:pt x="15760" y="16288"/>
                    <a:pt x="15267" y="15494"/>
                    <a:pt x="14971" y="15016"/>
                  </a:cubicBezTo>
                  <a:cubicBezTo>
                    <a:pt x="14675" y="14537"/>
                    <a:pt x="14576" y="14373"/>
                    <a:pt x="14428" y="14245"/>
                  </a:cubicBezTo>
                  <a:cubicBezTo>
                    <a:pt x="14280" y="14117"/>
                    <a:pt x="14083" y="14023"/>
                    <a:pt x="13960" y="14058"/>
                  </a:cubicBezTo>
                  <a:cubicBezTo>
                    <a:pt x="13837" y="14093"/>
                    <a:pt x="13787" y="14257"/>
                    <a:pt x="13861" y="14782"/>
                  </a:cubicBezTo>
                  <a:cubicBezTo>
                    <a:pt x="13935" y="15307"/>
                    <a:pt x="14132" y="16195"/>
                    <a:pt x="14527" y="17082"/>
                  </a:cubicBezTo>
                  <a:cubicBezTo>
                    <a:pt x="14921" y="17970"/>
                    <a:pt x="15513" y="18857"/>
                    <a:pt x="16105" y="19592"/>
                  </a:cubicBezTo>
                  <a:cubicBezTo>
                    <a:pt x="16697" y="20328"/>
                    <a:pt x="17289" y="20912"/>
                    <a:pt x="17708" y="21227"/>
                  </a:cubicBezTo>
                  <a:cubicBezTo>
                    <a:pt x="18127" y="21542"/>
                    <a:pt x="18374" y="21589"/>
                    <a:pt x="18497" y="21507"/>
                  </a:cubicBezTo>
                  <a:cubicBezTo>
                    <a:pt x="18620" y="21426"/>
                    <a:pt x="18620" y="21215"/>
                    <a:pt x="18374" y="20760"/>
                  </a:cubicBezTo>
                  <a:cubicBezTo>
                    <a:pt x="18127" y="20305"/>
                    <a:pt x="17634" y="19604"/>
                    <a:pt x="17042" y="18880"/>
                  </a:cubicBezTo>
                  <a:cubicBezTo>
                    <a:pt x="16450" y="18156"/>
                    <a:pt x="15760" y="17409"/>
                    <a:pt x="15020" y="16627"/>
                  </a:cubicBezTo>
                  <a:cubicBezTo>
                    <a:pt x="14280" y="15845"/>
                    <a:pt x="13491" y="15027"/>
                    <a:pt x="12604" y="14245"/>
                  </a:cubicBezTo>
                  <a:cubicBezTo>
                    <a:pt x="11716" y="13463"/>
                    <a:pt x="10730" y="12715"/>
                    <a:pt x="10064" y="12319"/>
                  </a:cubicBezTo>
                  <a:cubicBezTo>
                    <a:pt x="9398" y="11922"/>
                    <a:pt x="9053" y="11875"/>
                    <a:pt x="8782" y="12015"/>
                  </a:cubicBezTo>
                  <a:cubicBezTo>
                    <a:pt x="8511" y="12155"/>
                    <a:pt x="8313" y="12482"/>
                    <a:pt x="8289" y="13089"/>
                  </a:cubicBezTo>
                  <a:cubicBezTo>
                    <a:pt x="8264" y="13696"/>
                    <a:pt x="8412" y="14584"/>
                    <a:pt x="8683" y="15436"/>
                  </a:cubicBezTo>
                  <a:cubicBezTo>
                    <a:pt x="8954" y="16288"/>
                    <a:pt x="9349" y="17106"/>
                    <a:pt x="9768" y="17818"/>
                  </a:cubicBezTo>
                  <a:cubicBezTo>
                    <a:pt x="10187" y="18530"/>
                    <a:pt x="10631" y="19137"/>
                    <a:pt x="10952" y="19511"/>
                  </a:cubicBezTo>
                  <a:cubicBezTo>
                    <a:pt x="11272" y="19884"/>
                    <a:pt x="11469" y="20024"/>
                    <a:pt x="11691" y="20118"/>
                  </a:cubicBezTo>
                  <a:cubicBezTo>
                    <a:pt x="11913" y="20211"/>
                    <a:pt x="12160" y="20258"/>
                    <a:pt x="12283" y="20211"/>
                  </a:cubicBezTo>
                  <a:cubicBezTo>
                    <a:pt x="12406" y="20165"/>
                    <a:pt x="12406" y="20024"/>
                    <a:pt x="12332" y="19464"/>
                  </a:cubicBezTo>
                  <a:cubicBezTo>
                    <a:pt x="12258" y="18904"/>
                    <a:pt x="12111" y="17923"/>
                    <a:pt x="11864" y="17000"/>
                  </a:cubicBezTo>
                  <a:cubicBezTo>
                    <a:pt x="11617" y="16078"/>
                    <a:pt x="11272" y="15214"/>
                    <a:pt x="10927" y="14303"/>
                  </a:cubicBezTo>
                  <a:cubicBezTo>
                    <a:pt x="10582" y="13393"/>
                    <a:pt x="10237" y="12435"/>
                    <a:pt x="9891" y="11478"/>
                  </a:cubicBezTo>
                  <a:cubicBezTo>
                    <a:pt x="9546" y="10520"/>
                    <a:pt x="9201" y="9563"/>
                    <a:pt x="8880" y="8676"/>
                  </a:cubicBezTo>
                  <a:cubicBezTo>
                    <a:pt x="8560" y="7788"/>
                    <a:pt x="8264" y="6971"/>
                    <a:pt x="8067" y="6481"/>
                  </a:cubicBezTo>
                  <a:cubicBezTo>
                    <a:pt x="7869" y="5990"/>
                    <a:pt x="7771" y="5827"/>
                    <a:pt x="7623" y="5687"/>
                  </a:cubicBezTo>
                  <a:cubicBezTo>
                    <a:pt x="7475" y="5547"/>
                    <a:pt x="7278" y="5430"/>
                    <a:pt x="7105" y="5430"/>
                  </a:cubicBezTo>
                  <a:cubicBezTo>
                    <a:pt x="6932" y="5430"/>
                    <a:pt x="6784" y="5547"/>
                    <a:pt x="6686" y="6084"/>
                  </a:cubicBezTo>
                  <a:cubicBezTo>
                    <a:pt x="6587" y="6621"/>
                    <a:pt x="6538" y="7578"/>
                    <a:pt x="6661" y="8477"/>
                  </a:cubicBezTo>
                  <a:cubicBezTo>
                    <a:pt x="6784" y="9376"/>
                    <a:pt x="7080" y="10217"/>
                    <a:pt x="7401" y="11058"/>
                  </a:cubicBezTo>
                  <a:cubicBezTo>
                    <a:pt x="7721" y="11898"/>
                    <a:pt x="8067" y="12739"/>
                    <a:pt x="8412" y="13533"/>
                  </a:cubicBezTo>
                  <a:cubicBezTo>
                    <a:pt x="8757" y="14327"/>
                    <a:pt x="9102" y="15074"/>
                    <a:pt x="9349" y="15494"/>
                  </a:cubicBezTo>
                  <a:cubicBezTo>
                    <a:pt x="9595" y="15915"/>
                    <a:pt x="9743" y="16008"/>
                    <a:pt x="9817" y="15985"/>
                  </a:cubicBezTo>
                  <a:cubicBezTo>
                    <a:pt x="9891" y="15961"/>
                    <a:pt x="9891" y="15821"/>
                    <a:pt x="9743" y="15307"/>
                  </a:cubicBezTo>
                  <a:cubicBezTo>
                    <a:pt x="9595" y="14794"/>
                    <a:pt x="9300" y="13906"/>
                    <a:pt x="8954" y="13007"/>
                  </a:cubicBezTo>
                  <a:cubicBezTo>
                    <a:pt x="8609" y="12108"/>
                    <a:pt x="8215" y="11198"/>
                    <a:pt x="7771" y="10252"/>
                  </a:cubicBezTo>
                  <a:cubicBezTo>
                    <a:pt x="7327" y="9306"/>
                    <a:pt x="6834" y="8325"/>
                    <a:pt x="6267" y="7356"/>
                  </a:cubicBezTo>
                  <a:cubicBezTo>
                    <a:pt x="5700" y="6387"/>
                    <a:pt x="5058" y="5430"/>
                    <a:pt x="4467" y="4613"/>
                  </a:cubicBezTo>
                  <a:cubicBezTo>
                    <a:pt x="3875" y="3795"/>
                    <a:pt x="3332" y="3118"/>
                    <a:pt x="2913" y="2733"/>
                  </a:cubicBezTo>
                  <a:cubicBezTo>
                    <a:pt x="2494" y="2347"/>
                    <a:pt x="2198" y="2254"/>
                    <a:pt x="1976" y="2254"/>
                  </a:cubicBezTo>
                  <a:cubicBezTo>
                    <a:pt x="1754" y="2254"/>
                    <a:pt x="1606" y="2347"/>
                    <a:pt x="1582" y="2709"/>
                  </a:cubicBezTo>
                  <a:cubicBezTo>
                    <a:pt x="1557" y="3071"/>
                    <a:pt x="1656" y="3702"/>
                    <a:pt x="1828" y="4437"/>
                  </a:cubicBezTo>
                  <a:cubicBezTo>
                    <a:pt x="2001" y="5173"/>
                    <a:pt x="2247" y="6014"/>
                    <a:pt x="2519" y="6878"/>
                  </a:cubicBezTo>
                  <a:cubicBezTo>
                    <a:pt x="2790" y="7742"/>
                    <a:pt x="3086" y="8629"/>
                    <a:pt x="3283" y="9154"/>
                  </a:cubicBezTo>
                  <a:cubicBezTo>
                    <a:pt x="3480" y="9680"/>
                    <a:pt x="3579" y="9843"/>
                    <a:pt x="3702" y="9972"/>
                  </a:cubicBezTo>
                  <a:cubicBezTo>
                    <a:pt x="3826" y="10100"/>
                    <a:pt x="3974" y="10194"/>
                    <a:pt x="4097" y="10170"/>
                  </a:cubicBezTo>
                  <a:cubicBezTo>
                    <a:pt x="4220" y="10147"/>
                    <a:pt x="4319" y="10007"/>
                    <a:pt x="4195" y="9528"/>
                  </a:cubicBezTo>
                  <a:cubicBezTo>
                    <a:pt x="4072" y="9049"/>
                    <a:pt x="3727" y="8232"/>
                    <a:pt x="3382" y="7426"/>
                  </a:cubicBezTo>
                  <a:cubicBezTo>
                    <a:pt x="3037" y="6621"/>
                    <a:pt x="2691" y="5827"/>
                    <a:pt x="2321" y="5080"/>
                  </a:cubicBezTo>
                  <a:cubicBezTo>
                    <a:pt x="1952" y="4332"/>
                    <a:pt x="1557" y="3632"/>
                    <a:pt x="1237" y="3141"/>
                  </a:cubicBezTo>
                  <a:cubicBezTo>
                    <a:pt x="916" y="2651"/>
                    <a:pt x="669" y="2371"/>
                    <a:pt x="472" y="2277"/>
                  </a:cubicBezTo>
                  <a:cubicBezTo>
                    <a:pt x="275" y="2184"/>
                    <a:pt x="127" y="2277"/>
                    <a:pt x="53" y="2744"/>
                  </a:cubicBezTo>
                  <a:cubicBezTo>
                    <a:pt x="-21" y="3211"/>
                    <a:pt x="-21" y="4052"/>
                    <a:pt x="78" y="4904"/>
                  </a:cubicBezTo>
                  <a:cubicBezTo>
                    <a:pt x="176" y="5757"/>
                    <a:pt x="374" y="6621"/>
                    <a:pt x="595" y="7473"/>
                  </a:cubicBezTo>
                  <a:cubicBezTo>
                    <a:pt x="817" y="8325"/>
                    <a:pt x="1064" y="9166"/>
                    <a:pt x="1384" y="10007"/>
                  </a:cubicBezTo>
                  <a:cubicBezTo>
                    <a:pt x="1705" y="10847"/>
                    <a:pt x="2100" y="11688"/>
                    <a:pt x="2519" y="12564"/>
                  </a:cubicBezTo>
                  <a:cubicBezTo>
                    <a:pt x="2938" y="13439"/>
                    <a:pt x="3382" y="14350"/>
                    <a:pt x="3776" y="15062"/>
                  </a:cubicBezTo>
                  <a:cubicBezTo>
                    <a:pt x="4171" y="15775"/>
                    <a:pt x="4516" y="16288"/>
                    <a:pt x="4837" y="16615"/>
                  </a:cubicBezTo>
                  <a:cubicBezTo>
                    <a:pt x="5157" y="16942"/>
                    <a:pt x="5453" y="17082"/>
                    <a:pt x="5626" y="17059"/>
                  </a:cubicBezTo>
                  <a:cubicBezTo>
                    <a:pt x="5798" y="17035"/>
                    <a:pt x="5847" y="16849"/>
                    <a:pt x="5774" y="16312"/>
                  </a:cubicBezTo>
                  <a:cubicBezTo>
                    <a:pt x="5700" y="15775"/>
                    <a:pt x="5502" y="14887"/>
                    <a:pt x="5256" y="13965"/>
                  </a:cubicBezTo>
                  <a:cubicBezTo>
                    <a:pt x="5009" y="13042"/>
                    <a:pt x="4713" y="12085"/>
                    <a:pt x="4393" y="11139"/>
                  </a:cubicBezTo>
                  <a:cubicBezTo>
                    <a:pt x="4072" y="10194"/>
                    <a:pt x="3727" y="9259"/>
                    <a:pt x="3357" y="8360"/>
                  </a:cubicBezTo>
                  <a:cubicBezTo>
                    <a:pt x="2987" y="7461"/>
                    <a:pt x="2593" y="6597"/>
                    <a:pt x="2346" y="6084"/>
                  </a:cubicBezTo>
                  <a:cubicBezTo>
                    <a:pt x="2100" y="5570"/>
                    <a:pt x="2001" y="5407"/>
                    <a:pt x="1853" y="5290"/>
                  </a:cubicBezTo>
                  <a:cubicBezTo>
                    <a:pt x="1705" y="5173"/>
                    <a:pt x="1508" y="5103"/>
                    <a:pt x="1384" y="5126"/>
                  </a:cubicBezTo>
                  <a:cubicBezTo>
                    <a:pt x="1261" y="5150"/>
                    <a:pt x="1212" y="5266"/>
                    <a:pt x="1138" y="5757"/>
                  </a:cubicBezTo>
                  <a:cubicBezTo>
                    <a:pt x="1064" y="6247"/>
                    <a:pt x="965" y="7111"/>
                    <a:pt x="1039" y="8034"/>
                  </a:cubicBezTo>
                  <a:cubicBezTo>
                    <a:pt x="1113" y="8956"/>
                    <a:pt x="1360" y="9937"/>
                    <a:pt x="1680" y="10906"/>
                  </a:cubicBezTo>
                  <a:cubicBezTo>
                    <a:pt x="2001" y="11875"/>
                    <a:pt x="2395" y="12832"/>
                    <a:pt x="2741" y="13673"/>
                  </a:cubicBezTo>
                  <a:cubicBezTo>
                    <a:pt x="3086" y="14514"/>
                    <a:pt x="3382" y="15237"/>
                    <a:pt x="3801" y="16020"/>
                  </a:cubicBezTo>
                  <a:cubicBezTo>
                    <a:pt x="4220" y="16802"/>
                    <a:pt x="4763" y="17643"/>
                    <a:pt x="5206" y="18215"/>
                  </a:cubicBezTo>
                  <a:cubicBezTo>
                    <a:pt x="5650" y="18787"/>
                    <a:pt x="5995" y="19090"/>
                    <a:pt x="6316" y="19254"/>
                  </a:cubicBezTo>
                  <a:cubicBezTo>
                    <a:pt x="6637" y="19417"/>
                    <a:pt x="6932" y="19441"/>
                    <a:pt x="7154" y="19254"/>
                  </a:cubicBezTo>
                  <a:cubicBezTo>
                    <a:pt x="7376" y="19067"/>
                    <a:pt x="7524" y="18670"/>
                    <a:pt x="7549" y="18051"/>
                  </a:cubicBezTo>
                  <a:cubicBezTo>
                    <a:pt x="7574" y="17432"/>
                    <a:pt x="7475" y="16592"/>
                    <a:pt x="7327" y="15775"/>
                  </a:cubicBezTo>
                  <a:cubicBezTo>
                    <a:pt x="7179" y="14957"/>
                    <a:pt x="6982" y="14163"/>
                    <a:pt x="6784" y="13369"/>
                  </a:cubicBezTo>
                  <a:cubicBezTo>
                    <a:pt x="6587" y="12575"/>
                    <a:pt x="6390" y="11781"/>
                    <a:pt x="6119" y="10917"/>
                  </a:cubicBezTo>
                  <a:cubicBezTo>
                    <a:pt x="5847" y="10053"/>
                    <a:pt x="5502" y="9119"/>
                    <a:pt x="5280" y="8582"/>
                  </a:cubicBezTo>
                  <a:cubicBezTo>
                    <a:pt x="5058" y="8045"/>
                    <a:pt x="4960" y="7905"/>
                    <a:pt x="4837" y="7788"/>
                  </a:cubicBezTo>
                  <a:cubicBezTo>
                    <a:pt x="4713" y="7672"/>
                    <a:pt x="4565" y="7578"/>
                    <a:pt x="4393" y="7613"/>
                  </a:cubicBezTo>
                  <a:cubicBezTo>
                    <a:pt x="4220" y="7648"/>
                    <a:pt x="4023" y="7812"/>
                    <a:pt x="3900" y="8360"/>
                  </a:cubicBezTo>
                  <a:cubicBezTo>
                    <a:pt x="3776" y="8909"/>
                    <a:pt x="3727" y="9843"/>
                    <a:pt x="3776" y="10684"/>
                  </a:cubicBezTo>
                  <a:cubicBezTo>
                    <a:pt x="3826" y="11525"/>
                    <a:pt x="3974" y="12272"/>
                    <a:pt x="4195" y="12984"/>
                  </a:cubicBezTo>
                  <a:cubicBezTo>
                    <a:pt x="4417" y="13696"/>
                    <a:pt x="4713" y="14373"/>
                    <a:pt x="5083" y="15191"/>
                  </a:cubicBezTo>
                  <a:cubicBezTo>
                    <a:pt x="5453" y="16008"/>
                    <a:pt x="5897" y="16965"/>
                    <a:pt x="6291" y="17736"/>
                  </a:cubicBezTo>
                  <a:cubicBezTo>
                    <a:pt x="6686" y="18507"/>
                    <a:pt x="7031" y="19090"/>
                    <a:pt x="7352" y="19511"/>
                  </a:cubicBezTo>
                  <a:cubicBezTo>
                    <a:pt x="7672" y="19931"/>
                    <a:pt x="7968" y="20188"/>
                    <a:pt x="8264" y="20340"/>
                  </a:cubicBezTo>
                  <a:cubicBezTo>
                    <a:pt x="8560" y="20491"/>
                    <a:pt x="8856" y="20538"/>
                    <a:pt x="9028" y="20480"/>
                  </a:cubicBezTo>
                  <a:cubicBezTo>
                    <a:pt x="9201" y="20421"/>
                    <a:pt x="9250" y="20258"/>
                    <a:pt x="9102" y="19756"/>
                  </a:cubicBezTo>
                  <a:cubicBezTo>
                    <a:pt x="8954" y="19254"/>
                    <a:pt x="8609" y="18413"/>
                    <a:pt x="8141" y="17736"/>
                  </a:cubicBezTo>
                  <a:cubicBezTo>
                    <a:pt x="7672" y="17059"/>
                    <a:pt x="7080" y="16545"/>
                    <a:pt x="6612" y="16066"/>
                  </a:cubicBezTo>
                  <a:cubicBezTo>
                    <a:pt x="6143" y="15588"/>
                    <a:pt x="5798" y="15144"/>
                    <a:pt x="5453" y="14700"/>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23" name="Linie"/>
            <p:cNvSpPr/>
            <p:nvPr/>
          </p:nvSpPr>
          <p:spPr>
            <a:xfrm>
              <a:off x="-462940" y="985198"/>
              <a:ext cx="124342" cy="354850"/>
            </a:xfrm>
            <a:custGeom>
              <a:avLst/>
              <a:gdLst/>
              <a:ahLst/>
              <a:cxnLst>
                <a:cxn ang="0">
                  <a:pos x="wd2" y="hd2"/>
                </a:cxn>
                <a:cxn ang="5400000">
                  <a:pos x="wd2" y="hd2"/>
                </a:cxn>
                <a:cxn ang="10800000">
                  <a:pos x="wd2" y="hd2"/>
                </a:cxn>
                <a:cxn ang="16200000">
                  <a:pos x="wd2" y="hd2"/>
                </a:cxn>
              </a:cxnLst>
              <a:rect l="0" t="0" r="r" b="b"/>
              <a:pathLst>
                <a:path w="21408" h="21533" extrusionOk="0">
                  <a:moveTo>
                    <a:pt x="1952" y="590"/>
                  </a:moveTo>
                  <a:cubicBezTo>
                    <a:pt x="1283" y="295"/>
                    <a:pt x="613" y="0"/>
                    <a:pt x="278" y="0"/>
                  </a:cubicBezTo>
                  <a:cubicBezTo>
                    <a:pt x="-57" y="0"/>
                    <a:pt x="-57" y="295"/>
                    <a:pt x="110" y="1416"/>
                  </a:cubicBezTo>
                  <a:cubicBezTo>
                    <a:pt x="278" y="2538"/>
                    <a:pt x="613" y="4485"/>
                    <a:pt x="1450" y="6403"/>
                  </a:cubicBezTo>
                  <a:cubicBezTo>
                    <a:pt x="2287" y="8321"/>
                    <a:pt x="3627" y="10210"/>
                    <a:pt x="5050" y="11774"/>
                  </a:cubicBezTo>
                  <a:cubicBezTo>
                    <a:pt x="6473" y="13338"/>
                    <a:pt x="7980" y="14577"/>
                    <a:pt x="9487" y="15728"/>
                  </a:cubicBezTo>
                  <a:cubicBezTo>
                    <a:pt x="10994" y="16879"/>
                    <a:pt x="12501" y="17941"/>
                    <a:pt x="13924" y="18649"/>
                  </a:cubicBezTo>
                  <a:cubicBezTo>
                    <a:pt x="15348" y="19357"/>
                    <a:pt x="16687" y="19711"/>
                    <a:pt x="17776" y="19977"/>
                  </a:cubicBezTo>
                  <a:cubicBezTo>
                    <a:pt x="18864" y="20243"/>
                    <a:pt x="19701" y="20420"/>
                    <a:pt x="20371" y="20685"/>
                  </a:cubicBezTo>
                  <a:cubicBezTo>
                    <a:pt x="21041" y="20951"/>
                    <a:pt x="21543" y="21305"/>
                    <a:pt x="21376" y="21452"/>
                  </a:cubicBezTo>
                  <a:cubicBezTo>
                    <a:pt x="21208" y="21600"/>
                    <a:pt x="20371" y="21541"/>
                    <a:pt x="18529" y="21305"/>
                  </a:cubicBezTo>
                  <a:cubicBezTo>
                    <a:pt x="16687" y="21069"/>
                    <a:pt x="13841" y="20656"/>
                    <a:pt x="11664" y="20125"/>
                  </a:cubicBezTo>
                  <a:cubicBezTo>
                    <a:pt x="9487" y="19593"/>
                    <a:pt x="7980" y="18944"/>
                    <a:pt x="6390" y="17941"/>
                  </a:cubicBezTo>
                  <a:cubicBezTo>
                    <a:pt x="4799" y="16938"/>
                    <a:pt x="3124" y="15580"/>
                    <a:pt x="2203" y="14754"/>
                  </a:cubicBezTo>
                  <a:cubicBezTo>
                    <a:pt x="1283" y="13928"/>
                    <a:pt x="1115" y="13633"/>
                    <a:pt x="948" y="13633"/>
                  </a:cubicBezTo>
                  <a:cubicBezTo>
                    <a:pt x="780" y="13633"/>
                    <a:pt x="613" y="13928"/>
                    <a:pt x="1534" y="14695"/>
                  </a:cubicBezTo>
                  <a:cubicBezTo>
                    <a:pt x="2455" y="15462"/>
                    <a:pt x="4464" y="16702"/>
                    <a:pt x="6390" y="17646"/>
                  </a:cubicBezTo>
                  <a:cubicBezTo>
                    <a:pt x="8315" y="18590"/>
                    <a:pt x="10157" y="19239"/>
                    <a:pt x="12585" y="19446"/>
                  </a:cubicBezTo>
                  <a:cubicBezTo>
                    <a:pt x="15013" y="19652"/>
                    <a:pt x="18027" y="19416"/>
                    <a:pt x="21041" y="19180"/>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24" name="Linie"/>
            <p:cNvSpPr/>
            <p:nvPr/>
          </p:nvSpPr>
          <p:spPr>
            <a:xfrm>
              <a:off x="1179371" y="623016"/>
              <a:ext cx="1330457" cy="523387"/>
            </a:xfrm>
            <a:custGeom>
              <a:avLst/>
              <a:gdLst/>
              <a:ahLst/>
              <a:cxnLst>
                <a:cxn ang="0">
                  <a:pos x="wd2" y="hd2"/>
                </a:cxn>
                <a:cxn ang="5400000">
                  <a:pos x="wd2" y="hd2"/>
                </a:cxn>
                <a:cxn ang="10800000">
                  <a:pos x="wd2" y="hd2"/>
                </a:cxn>
                <a:cxn ang="16200000">
                  <a:pos x="wd2" y="hd2"/>
                </a:cxn>
              </a:cxnLst>
              <a:rect l="0" t="0" r="r" b="b"/>
              <a:pathLst>
                <a:path w="21600" h="21526" extrusionOk="0">
                  <a:moveTo>
                    <a:pt x="0" y="536"/>
                  </a:moveTo>
                  <a:cubicBezTo>
                    <a:pt x="584" y="416"/>
                    <a:pt x="1168" y="296"/>
                    <a:pt x="1603" y="316"/>
                  </a:cubicBezTo>
                  <a:cubicBezTo>
                    <a:pt x="2037" y="336"/>
                    <a:pt x="2321" y="496"/>
                    <a:pt x="2661" y="636"/>
                  </a:cubicBezTo>
                  <a:cubicBezTo>
                    <a:pt x="3000" y="776"/>
                    <a:pt x="3395" y="896"/>
                    <a:pt x="3876" y="996"/>
                  </a:cubicBezTo>
                  <a:cubicBezTo>
                    <a:pt x="4358" y="1096"/>
                    <a:pt x="4926" y="1176"/>
                    <a:pt x="5439" y="1176"/>
                  </a:cubicBezTo>
                  <a:cubicBezTo>
                    <a:pt x="5953" y="1176"/>
                    <a:pt x="6411" y="1096"/>
                    <a:pt x="6932" y="1056"/>
                  </a:cubicBezTo>
                  <a:cubicBezTo>
                    <a:pt x="7453" y="1016"/>
                    <a:pt x="8037" y="1016"/>
                    <a:pt x="8605" y="1036"/>
                  </a:cubicBezTo>
                  <a:cubicBezTo>
                    <a:pt x="9174" y="1056"/>
                    <a:pt x="9726" y="1096"/>
                    <a:pt x="10208" y="1156"/>
                  </a:cubicBezTo>
                  <a:cubicBezTo>
                    <a:pt x="10689" y="1216"/>
                    <a:pt x="11100" y="1296"/>
                    <a:pt x="11471" y="1376"/>
                  </a:cubicBezTo>
                  <a:cubicBezTo>
                    <a:pt x="11842" y="1456"/>
                    <a:pt x="12174" y="1536"/>
                    <a:pt x="12568" y="1616"/>
                  </a:cubicBezTo>
                  <a:cubicBezTo>
                    <a:pt x="12963" y="1696"/>
                    <a:pt x="13421" y="1776"/>
                    <a:pt x="13934" y="1876"/>
                  </a:cubicBezTo>
                  <a:cubicBezTo>
                    <a:pt x="14447" y="1976"/>
                    <a:pt x="15016" y="2096"/>
                    <a:pt x="15639" y="2156"/>
                  </a:cubicBezTo>
                  <a:cubicBezTo>
                    <a:pt x="16263" y="2216"/>
                    <a:pt x="16942" y="2216"/>
                    <a:pt x="17534" y="2256"/>
                  </a:cubicBezTo>
                  <a:cubicBezTo>
                    <a:pt x="18126" y="2296"/>
                    <a:pt x="18632" y="2376"/>
                    <a:pt x="19129" y="2476"/>
                  </a:cubicBezTo>
                  <a:cubicBezTo>
                    <a:pt x="19626" y="2576"/>
                    <a:pt x="20116" y="2696"/>
                    <a:pt x="20439" y="2736"/>
                  </a:cubicBezTo>
                  <a:cubicBezTo>
                    <a:pt x="20763" y="2776"/>
                    <a:pt x="20921" y="2736"/>
                    <a:pt x="21055" y="2576"/>
                  </a:cubicBezTo>
                  <a:cubicBezTo>
                    <a:pt x="21189" y="2416"/>
                    <a:pt x="21300" y="2136"/>
                    <a:pt x="21403" y="1896"/>
                  </a:cubicBezTo>
                  <a:cubicBezTo>
                    <a:pt x="21505" y="1656"/>
                    <a:pt x="21600" y="1456"/>
                    <a:pt x="21600" y="1296"/>
                  </a:cubicBezTo>
                  <a:cubicBezTo>
                    <a:pt x="21600" y="1136"/>
                    <a:pt x="21505" y="1016"/>
                    <a:pt x="21276" y="976"/>
                  </a:cubicBezTo>
                  <a:cubicBezTo>
                    <a:pt x="21047" y="936"/>
                    <a:pt x="20684" y="976"/>
                    <a:pt x="20297" y="1036"/>
                  </a:cubicBezTo>
                  <a:cubicBezTo>
                    <a:pt x="19911" y="1096"/>
                    <a:pt x="19500" y="1176"/>
                    <a:pt x="19074" y="1156"/>
                  </a:cubicBezTo>
                  <a:cubicBezTo>
                    <a:pt x="18647" y="1136"/>
                    <a:pt x="18205" y="1016"/>
                    <a:pt x="17889" y="856"/>
                  </a:cubicBezTo>
                  <a:cubicBezTo>
                    <a:pt x="17574" y="696"/>
                    <a:pt x="17384" y="496"/>
                    <a:pt x="17147" y="356"/>
                  </a:cubicBezTo>
                  <a:cubicBezTo>
                    <a:pt x="16911" y="216"/>
                    <a:pt x="16626" y="136"/>
                    <a:pt x="16303" y="76"/>
                  </a:cubicBezTo>
                  <a:cubicBezTo>
                    <a:pt x="15979" y="16"/>
                    <a:pt x="15616" y="-24"/>
                    <a:pt x="15182" y="16"/>
                  </a:cubicBezTo>
                  <a:cubicBezTo>
                    <a:pt x="14747" y="56"/>
                    <a:pt x="14242" y="176"/>
                    <a:pt x="13768" y="296"/>
                  </a:cubicBezTo>
                  <a:cubicBezTo>
                    <a:pt x="13295" y="416"/>
                    <a:pt x="12853" y="536"/>
                    <a:pt x="12387" y="636"/>
                  </a:cubicBezTo>
                  <a:cubicBezTo>
                    <a:pt x="11921" y="736"/>
                    <a:pt x="11432" y="816"/>
                    <a:pt x="10982" y="916"/>
                  </a:cubicBezTo>
                  <a:cubicBezTo>
                    <a:pt x="10532" y="1016"/>
                    <a:pt x="10121" y="1136"/>
                    <a:pt x="9703" y="1256"/>
                  </a:cubicBezTo>
                  <a:cubicBezTo>
                    <a:pt x="9284" y="1376"/>
                    <a:pt x="8858" y="1496"/>
                    <a:pt x="8439" y="1616"/>
                  </a:cubicBezTo>
                  <a:cubicBezTo>
                    <a:pt x="8021" y="1736"/>
                    <a:pt x="7611" y="1856"/>
                    <a:pt x="7192" y="1976"/>
                  </a:cubicBezTo>
                  <a:cubicBezTo>
                    <a:pt x="6774" y="2096"/>
                    <a:pt x="6347" y="2216"/>
                    <a:pt x="5889" y="2296"/>
                  </a:cubicBezTo>
                  <a:cubicBezTo>
                    <a:pt x="5432" y="2376"/>
                    <a:pt x="4942" y="2416"/>
                    <a:pt x="4453" y="2416"/>
                  </a:cubicBezTo>
                  <a:cubicBezTo>
                    <a:pt x="3963" y="2416"/>
                    <a:pt x="3474" y="2376"/>
                    <a:pt x="2976" y="2436"/>
                  </a:cubicBezTo>
                  <a:cubicBezTo>
                    <a:pt x="2479" y="2496"/>
                    <a:pt x="1974" y="2656"/>
                    <a:pt x="1563" y="2736"/>
                  </a:cubicBezTo>
                  <a:cubicBezTo>
                    <a:pt x="1153" y="2816"/>
                    <a:pt x="837" y="2816"/>
                    <a:pt x="608" y="2816"/>
                  </a:cubicBezTo>
                  <a:cubicBezTo>
                    <a:pt x="379" y="2816"/>
                    <a:pt x="237" y="2816"/>
                    <a:pt x="237" y="2836"/>
                  </a:cubicBezTo>
                  <a:cubicBezTo>
                    <a:pt x="237" y="2856"/>
                    <a:pt x="379" y="2896"/>
                    <a:pt x="679" y="2876"/>
                  </a:cubicBezTo>
                  <a:cubicBezTo>
                    <a:pt x="979" y="2856"/>
                    <a:pt x="1437" y="2776"/>
                    <a:pt x="1863" y="2736"/>
                  </a:cubicBezTo>
                  <a:cubicBezTo>
                    <a:pt x="2289" y="2696"/>
                    <a:pt x="2684" y="2696"/>
                    <a:pt x="3166" y="2696"/>
                  </a:cubicBezTo>
                  <a:cubicBezTo>
                    <a:pt x="3647" y="2696"/>
                    <a:pt x="4216" y="2696"/>
                    <a:pt x="4776" y="2736"/>
                  </a:cubicBezTo>
                  <a:cubicBezTo>
                    <a:pt x="5337" y="2776"/>
                    <a:pt x="5889" y="2856"/>
                    <a:pt x="6434" y="2956"/>
                  </a:cubicBezTo>
                  <a:cubicBezTo>
                    <a:pt x="6979" y="3056"/>
                    <a:pt x="7516" y="3176"/>
                    <a:pt x="8037" y="3256"/>
                  </a:cubicBezTo>
                  <a:cubicBezTo>
                    <a:pt x="8558" y="3336"/>
                    <a:pt x="9063" y="3376"/>
                    <a:pt x="9545" y="3456"/>
                  </a:cubicBezTo>
                  <a:cubicBezTo>
                    <a:pt x="10026" y="3536"/>
                    <a:pt x="10484" y="3656"/>
                    <a:pt x="10958" y="3776"/>
                  </a:cubicBezTo>
                  <a:cubicBezTo>
                    <a:pt x="11432" y="3896"/>
                    <a:pt x="11921" y="4016"/>
                    <a:pt x="12442" y="4096"/>
                  </a:cubicBezTo>
                  <a:cubicBezTo>
                    <a:pt x="12963" y="4176"/>
                    <a:pt x="13516" y="4216"/>
                    <a:pt x="14132" y="4236"/>
                  </a:cubicBezTo>
                  <a:cubicBezTo>
                    <a:pt x="14747" y="4256"/>
                    <a:pt x="15426" y="4256"/>
                    <a:pt x="16003" y="4196"/>
                  </a:cubicBezTo>
                  <a:cubicBezTo>
                    <a:pt x="16579" y="4136"/>
                    <a:pt x="17053" y="4016"/>
                    <a:pt x="17518" y="3916"/>
                  </a:cubicBezTo>
                  <a:cubicBezTo>
                    <a:pt x="17984" y="3816"/>
                    <a:pt x="18442" y="3736"/>
                    <a:pt x="18837" y="3736"/>
                  </a:cubicBezTo>
                  <a:cubicBezTo>
                    <a:pt x="19232" y="3736"/>
                    <a:pt x="19563" y="3816"/>
                    <a:pt x="19903" y="3896"/>
                  </a:cubicBezTo>
                  <a:cubicBezTo>
                    <a:pt x="20242" y="3976"/>
                    <a:pt x="20589" y="4056"/>
                    <a:pt x="20803" y="4076"/>
                  </a:cubicBezTo>
                  <a:cubicBezTo>
                    <a:pt x="21016" y="4096"/>
                    <a:pt x="21095" y="4056"/>
                    <a:pt x="21197" y="4036"/>
                  </a:cubicBezTo>
                  <a:cubicBezTo>
                    <a:pt x="21300" y="4016"/>
                    <a:pt x="21426" y="4016"/>
                    <a:pt x="21489" y="4136"/>
                  </a:cubicBezTo>
                  <a:cubicBezTo>
                    <a:pt x="21553" y="4256"/>
                    <a:pt x="21553" y="4496"/>
                    <a:pt x="21505" y="5156"/>
                  </a:cubicBezTo>
                  <a:cubicBezTo>
                    <a:pt x="21458" y="5816"/>
                    <a:pt x="21363" y="6896"/>
                    <a:pt x="21261" y="8056"/>
                  </a:cubicBezTo>
                  <a:cubicBezTo>
                    <a:pt x="21158" y="9216"/>
                    <a:pt x="21047" y="10456"/>
                    <a:pt x="20945" y="11616"/>
                  </a:cubicBezTo>
                  <a:cubicBezTo>
                    <a:pt x="20842" y="12776"/>
                    <a:pt x="20747" y="13856"/>
                    <a:pt x="20692" y="14976"/>
                  </a:cubicBezTo>
                  <a:cubicBezTo>
                    <a:pt x="20637" y="16096"/>
                    <a:pt x="20621" y="17256"/>
                    <a:pt x="20597" y="18136"/>
                  </a:cubicBezTo>
                  <a:cubicBezTo>
                    <a:pt x="20574" y="19016"/>
                    <a:pt x="20542" y="19616"/>
                    <a:pt x="20526" y="20016"/>
                  </a:cubicBezTo>
                  <a:cubicBezTo>
                    <a:pt x="20511" y="20416"/>
                    <a:pt x="20511" y="20616"/>
                    <a:pt x="20534" y="20876"/>
                  </a:cubicBezTo>
                  <a:cubicBezTo>
                    <a:pt x="20558" y="21136"/>
                    <a:pt x="20605" y="21456"/>
                    <a:pt x="20653" y="21516"/>
                  </a:cubicBezTo>
                  <a:cubicBezTo>
                    <a:pt x="20700" y="21576"/>
                    <a:pt x="20747" y="21376"/>
                    <a:pt x="20818" y="20756"/>
                  </a:cubicBezTo>
                  <a:cubicBezTo>
                    <a:pt x="20889" y="20136"/>
                    <a:pt x="20984" y="19096"/>
                    <a:pt x="21055" y="18156"/>
                  </a:cubicBezTo>
                  <a:cubicBezTo>
                    <a:pt x="21126" y="17216"/>
                    <a:pt x="21174" y="16376"/>
                    <a:pt x="21197" y="15836"/>
                  </a:cubicBezTo>
                  <a:cubicBezTo>
                    <a:pt x="21221" y="15296"/>
                    <a:pt x="21221" y="15056"/>
                    <a:pt x="21197" y="14856"/>
                  </a:cubicBezTo>
                  <a:cubicBezTo>
                    <a:pt x="21174" y="14656"/>
                    <a:pt x="21126" y="14496"/>
                    <a:pt x="21008" y="14236"/>
                  </a:cubicBezTo>
                  <a:cubicBezTo>
                    <a:pt x="20889" y="13976"/>
                    <a:pt x="20700" y="13616"/>
                    <a:pt x="20566" y="13396"/>
                  </a:cubicBezTo>
                  <a:cubicBezTo>
                    <a:pt x="20432" y="13176"/>
                    <a:pt x="20353" y="13096"/>
                    <a:pt x="20226" y="13156"/>
                  </a:cubicBezTo>
                  <a:cubicBezTo>
                    <a:pt x="20100" y="13216"/>
                    <a:pt x="19926" y="13416"/>
                    <a:pt x="19745" y="13836"/>
                  </a:cubicBezTo>
                  <a:cubicBezTo>
                    <a:pt x="19563" y="14256"/>
                    <a:pt x="19374" y="14896"/>
                    <a:pt x="19271" y="15536"/>
                  </a:cubicBezTo>
                  <a:cubicBezTo>
                    <a:pt x="19168" y="16176"/>
                    <a:pt x="19153" y="16816"/>
                    <a:pt x="19176" y="17356"/>
                  </a:cubicBezTo>
                  <a:cubicBezTo>
                    <a:pt x="19200" y="17896"/>
                    <a:pt x="19263" y="18336"/>
                    <a:pt x="19279" y="18856"/>
                  </a:cubicBezTo>
                  <a:cubicBezTo>
                    <a:pt x="19295" y="19376"/>
                    <a:pt x="19263" y="19976"/>
                    <a:pt x="19232" y="20376"/>
                  </a:cubicBezTo>
                  <a:cubicBezTo>
                    <a:pt x="19200" y="20776"/>
                    <a:pt x="19168" y="20976"/>
                    <a:pt x="19113" y="21076"/>
                  </a:cubicBezTo>
                  <a:cubicBezTo>
                    <a:pt x="19058" y="21176"/>
                    <a:pt x="18979" y="21176"/>
                    <a:pt x="18734" y="20996"/>
                  </a:cubicBezTo>
                  <a:cubicBezTo>
                    <a:pt x="18489" y="20816"/>
                    <a:pt x="18079" y="20456"/>
                    <a:pt x="17668" y="20196"/>
                  </a:cubicBezTo>
                  <a:cubicBezTo>
                    <a:pt x="17258" y="19936"/>
                    <a:pt x="16847" y="19776"/>
                    <a:pt x="16366" y="19696"/>
                  </a:cubicBezTo>
                  <a:cubicBezTo>
                    <a:pt x="15884" y="19616"/>
                    <a:pt x="15332" y="19616"/>
                    <a:pt x="14818" y="19636"/>
                  </a:cubicBezTo>
                  <a:cubicBezTo>
                    <a:pt x="14305" y="19656"/>
                    <a:pt x="13832" y="19696"/>
                    <a:pt x="13366" y="19676"/>
                  </a:cubicBezTo>
                  <a:cubicBezTo>
                    <a:pt x="12900" y="19656"/>
                    <a:pt x="12442" y="19576"/>
                    <a:pt x="11968" y="19476"/>
                  </a:cubicBezTo>
                  <a:cubicBezTo>
                    <a:pt x="11495" y="19376"/>
                    <a:pt x="11005" y="19256"/>
                    <a:pt x="10453" y="19196"/>
                  </a:cubicBezTo>
                  <a:cubicBezTo>
                    <a:pt x="9900" y="19136"/>
                    <a:pt x="9284" y="19136"/>
                    <a:pt x="8755" y="19196"/>
                  </a:cubicBezTo>
                  <a:cubicBezTo>
                    <a:pt x="8226" y="19256"/>
                    <a:pt x="7784" y="19376"/>
                    <a:pt x="7334" y="19416"/>
                  </a:cubicBezTo>
                  <a:cubicBezTo>
                    <a:pt x="6884" y="19456"/>
                    <a:pt x="6426" y="19416"/>
                    <a:pt x="5889" y="19396"/>
                  </a:cubicBezTo>
                  <a:cubicBezTo>
                    <a:pt x="5353" y="19376"/>
                    <a:pt x="4737" y="19376"/>
                    <a:pt x="4200" y="19316"/>
                  </a:cubicBezTo>
                  <a:cubicBezTo>
                    <a:pt x="3663" y="19256"/>
                    <a:pt x="3205" y="19136"/>
                    <a:pt x="2818" y="19056"/>
                  </a:cubicBezTo>
                  <a:cubicBezTo>
                    <a:pt x="2432" y="18976"/>
                    <a:pt x="2116" y="18936"/>
                    <a:pt x="1895" y="18936"/>
                  </a:cubicBezTo>
                  <a:cubicBezTo>
                    <a:pt x="1674" y="18936"/>
                    <a:pt x="1547" y="18976"/>
                    <a:pt x="1453" y="18896"/>
                  </a:cubicBezTo>
                  <a:cubicBezTo>
                    <a:pt x="1358" y="18816"/>
                    <a:pt x="1295" y="18616"/>
                    <a:pt x="1247" y="18156"/>
                  </a:cubicBezTo>
                  <a:cubicBezTo>
                    <a:pt x="1200" y="17696"/>
                    <a:pt x="1168" y="16976"/>
                    <a:pt x="1153" y="16196"/>
                  </a:cubicBezTo>
                  <a:cubicBezTo>
                    <a:pt x="1137" y="15416"/>
                    <a:pt x="1137" y="14576"/>
                    <a:pt x="1113" y="14056"/>
                  </a:cubicBezTo>
                  <a:cubicBezTo>
                    <a:pt x="1089" y="13536"/>
                    <a:pt x="1042" y="13336"/>
                    <a:pt x="979" y="13236"/>
                  </a:cubicBezTo>
                  <a:cubicBezTo>
                    <a:pt x="916" y="13136"/>
                    <a:pt x="837" y="13136"/>
                    <a:pt x="758" y="13116"/>
                  </a:cubicBezTo>
                  <a:cubicBezTo>
                    <a:pt x="679" y="13096"/>
                    <a:pt x="600" y="13056"/>
                    <a:pt x="553" y="12936"/>
                  </a:cubicBezTo>
                  <a:cubicBezTo>
                    <a:pt x="505" y="12816"/>
                    <a:pt x="489" y="12616"/>
                    <a:pt x="466" y="12636"/>
                  </a:cubicBezTo>
                  <a:cubicBezTo>
                    <a:pt x="442" y="12656"/>
                    <a:pt x="411" y="12896"/>
                    <a:pt x="379" y="13356"/>
                  </a:cubicBezTo>
                  <a:cubicBezTo>
                    <a:pt x="347" y="13816"/>
                    <a:pt x="316" y="14496"/>
                    <a:pt x="300" y="14976"/>
                  </a:cubicBezTo>
                  <a:cubicBezTo>
                    <a:pt x="284" y="15456"/>
                    <a:pt x="284" y="15736"/>
                    <a:pt x="324" y="15936"/>
                  </a:cubicBezTo>
                  <a:cubicBezTo>
                    <a:pt x="363" y="16136"/>
                    <a:pt x="442" y="16256"/>
                    <a:pt x="561" y="16336"/>
                  </a:cubicBezTo>
                  <a:cubicBezTo>
                    <a:pt x="679" y="16416"/>
                    <a:pt x="837" y="16456"/>
                    <a:pt x="979" y="16596"/>
                  </a:cubicBezTo>
                  <a:cubicBezTo>
                    <a:pt x="1121" y="16736"/>
                    <a:pt x="1247" y="16976"/>
                    <a:pt x="1342" y="17176"/>
                  </a:cubicBezTo>
                  <a:cubicBezTo>
                    <a:pt x="1437" y="17376"/>
                    <a:pt x="1500" y="17536"/>
                    <a:pt x="1532" y="17716"/>
                  </a:cubicBezTo>
                  <a:cubicBezTo>
                    <a:pt x="1563" y="17896"/>
                    <a:pt x="1563" y="18096"/>
                    <a:pt x="1532" y="18256"/>
                  </a:cubicBezTo>
                  <a:cubicBezTo>
                    <a:pt x="1500" y="18416"/>
                    <a:pt x="1437" y="18536"/>
                    <a:pt x="1366" y="18636"/>
                  </a:cubicBezTo>
                  <a:cubicBezTo>
                    <a:pt x="1295" y="18736"/>
                    <a:pt x="1216" y="18816"/>
                    <a:pt x="1137" y="18876"/>
                  </a:cubicBezTo>
                  <a:cubicBezTo>
                    <a:pt x="1058" y="18936"/>
                    <a:pt x="979" y="18976"/>
                    <a:pt x="947" y="18876"/>
                  </a:cubicBezTo>
                  <a:cubicBezTo>
                    <a:pt x="916" y="18776"/>
                    <a:pt x="932" y="18536"/>
                    <a:pt x="1026" y="17976"/>
                  </a:cubicBezTo>
                  <a:cubicBezTo>
                    <a:pt x="1121" y="17416"/>
                    <a:pt x="1295" y="16536"/>
                    <a:pt x="1571" y="15456"/>
                  </a:cubicBezTo>
                  <a:cubicBezTo>
                    <a:pt x="1847" y="14376"/>
                    <a:pt x="2226" y="13096"/>
                    <a:pt x="2566" y="12196"/>
                  </a:cubicBezTo>
                  <a:cubicBezTo>
                    <a:pt x="2905" y="11296"/>
                    <a:pt x="3205" y="10776"/>
                    <a:pt x="3537" y="10376"/>
                  </a:cubicBezTo>
                  <a:cubicBezTo>
                    <a:pt x="3868" y="9976"/>
                    <a:pt x="4232" y="9696"/>
                    <a:pt x="4626" y="9396"/>
                  </a:cubicBezTo>
                  <a:cubicBezTo>
                    <a:pt x="5021" y="9096"/>
                    <a:pt x="5447" y="8776"/>
                    <a:pt x="5913" y="8376"/>
                  </a:cubicBezTo>
                  <a:cubicBezTo>
                    <a:pt x="6379" y="7976"/>
                    <a:pt x="6884" y="7496"/>
                    <a:pt x="7279" y="7136"/>
                  </a:cubicBezTo>
                  <a:cubicBezTo>
                    <a:pt x="7674" y="6776"/>
                    <a:pt x="7958" y="6536"/>
                    <a:pt x="8147" y="6416"/>
                  </a:cubicBezTo>
                  <a:cubicBezTo>
                    <a:pt x="8337" y="6296"/>
                    <a:pt x="8432" y="6296"/>
                    <a:pt x="8455" y="6436"/>
                  </a:cubicBezTo>
                  <a:cubicBezTo>
                    <a:pt x="8479" y="6576"/>
                    <a:pt x="8432" y="6856"/>
                    <a:pt x="8211" y="7456"/>
                  </a:cubicBezTo>
                  <a:cubicBezTo>
                    <a:pt x="7989" y="8056"/>
                    <a:pt x="7595" y="8976"/>
                    <a:pt x="7192" y="9856"/>
                  </a:cubicBezTo>
                  <a:cubicBezTo>
                    <a:pt x="6789" y="10736"/>
                    <a:pt x="6379" y="11576"/>
                    <a:pt x="6016" y="12336"/>
                  </a:cubicBezTo>
                  <a:cubicBezTo>
                    <a:pt x="5653" y="13096"/>
                    <a:pt x="5337" y="13776"/>
                    <a:pt x="5147" y="14196"/>
                  </a:cubicBezTo>
                  <a:cubicBezTo>
                    <a:pt x="4958" y="14616"/>
                    <a:pt x="4895" y="14776"/>
                    <a:pt x="4950" y="14756"/>
                  </a:cubicBezTo>
                  <a:cubicBezTo>
                    <a:pt x="5005" y="14736"/>
                    <a:pt x="5179" y="14536"/>
                    <a:pt x="5463" y="13976"/>
                  </a:cubicBezTo>
                  <a:cubicBezTo>
                    <a:pt x="5747" y="13416"/>
                    <a:pt x="6142" y="12496"/>
                    <a:pt x="6584" y="11516"/>
                  </a:cubicBezTo>
                  <a:cubicBezTo>
                    <a:pt x="7026" y="10536"/>
                    <a:pt x="7516" y="9496"/>
                    <a:pt x="8021" y="8476"/>
                  </a:cubicBezTo>
                  <a:cubicBezTo>
                    <a:pt x="8526" y="7456"/>
                    <a:pt x="9047" y="6456"/>
                    <a:pt x="9355" y="5876"/>
                  </a:cubicBezTo>
                  <a:cubicBezTo>
                    <a:pt x="9663" y="5296"/>
                    <a:pt x="9758" y="5136"/>
                    <a:pt x="9868" y="4996"/>
                  </a:cubicBezTo>
                  <a:cubicBezTo>
                    <a:pt x="9979" y="4856"/>
                    <a:pt x="10105" y="4736"/>
                    <a:pt x="10153" y="4776"/>
                  </a:cubicBezTo>
                  <a:cubicBezTo>
                    <a:pt x="10200" y="4816"/>
                    <a:pt x="10168" y="5016"/>
                    <a:pt x="9971" y="5636"/>
                  </a:cubicBezTo>
                  <a:cubicBezTo>
                    <a:pt x="9774" y="6256"/>
                    <a:pt x="9411" y="7296"/>
                    <a:pt x="9024" y="8436"/>
                  </a:cubicBezTo>
                  <a:cubicBezTo>
                    <a:pt x="8637" y="9576"/>
                    <a:pt x="8226" y="10816"/>
                    <a:pt x="7997" y="11556"/>
                  </a:cubicBezTo>
                  <a:cubicBezTo>
                    <a:pt x="7768" y="12296"/>
                    <a:pt x="7721" y="12536"/>
                    <a:pt x="7682" y="12776"/>
                  </a:cubicBezTo>
                  <a:cubicBezTo>
                    <a:pt x="7642" y="13016"/>
                    <a:pt x="7611" y="13256"/>
                    <a:pt x="7642" y="13376"/>
                  </a:cubicBezTo>
                  <a:cubicBezTo>
                    <a:pt x="7674" y="13496"/>
                    <a:pt x="7768" y="13496"/>
                    <a:pt x="8037" y="13096"/>
                  </a:cubicBezTo>
                  <a:cubicBezTo>
                    <a:pt x="8305" y="12696"/>
                    <a:pt x="8747" y="11896"/>
                    <a:pt x="9166" y="11036"/>
                  </a:cubicBezTo>
                  <a:cubicBezTo>
                    <a:pt x="9584" y="10176"/>
                    <a:pt x="9979" y="9256"/>
                    <a:pt x="10342" y="8396"/>
                  </a:cubicBezTo>
                  <a:cubicBezTo>
                    <a:pt x="10705" y="7536"/>
                    <a:pt x="11037" y="6736"/>
                    <a:pt x="11242" y="6276"/>
                  </a:cubicBezTo>
                  <a:cubicBezTo>
                    <a:pt x="11447" y="5816"/>
                    <a:pt x="11526" y="5696"/>
                    <a:pt x="11526" y="5796"/>
                  </a:cubicBezTo>
                  <a:cubicBezTo>
                    <a:pt x="11526" y="5896"/>
                    <a:pt x="11447" y="6216"/>
                    <a:pt x="11211" y="6956"/>
                  </a:cubicBezTo>
                  <a:cubicBezTo>
                    <a:pt x="10974" y="7696"/>
                    <a:pt x="10579" y="8856"/>
                    <a:pt x="10216" y="10036"/>
                  </a:cubicBezTo>
                  <a:cubicBezTo>
                    <a:pt x="9853" y="11216"/>
                    <a:pt x="9521" y="12416"/>
                    <a:pt x="9284" y="13336"/>
                  </a:cubicBezTo>
                  <a:cubicBezTo>
                    <a:pt x="9047" y="14256"/>
                    <a:pt x="8905" y="14896"/>
                    <a:pt x="8826" y="15356"/>
                  </a:cubicBezTo>
                  <a:cubicBezTo>
                    <a:pt x="8747" y="15816"/>
                    <a:pt x="8732" y="16096"/>
                    <a:pt x="8763" y="16236"/>
                  </a:cubicBezTo>
                  <a:cubicBezTo>
                    <a:pt x="8795" y="16376"/>
                    <a:pt x="8874" y="16376"/>
                    <a:pt x="9103" y="15976"/>
                  </a:cubicBezTo>
                  <a:cubicBezTo>
                    <a:pt x="9332" y="15576"/>
                    <a:pt x="9711" y="14776"/>
                    <a:pt x="10121" y="13816"/>
                  </a:cubicBezTo>
                  <a:cubicBezTo>
                    <a:pt x="10532" y="12856"/>
                    <a:pt x="10974" y="11736"/>
                    <a:pt x="11368" y="10696"/>
                  </a:cubicBezTo>
                  <a:cubicBezTo>
                    <a:pt x="11763" y="9656"/>
                    <a:pt x="12111" y="8696"/>
                    <a:pt x="12411" y="7956"/>
                  </a:cubicBezTo>
                  <a:cubicBezTo>
                    <a:pt x="12711" y="7216"/>
                    <a:pt x="12963" y="6696"/>
                    <a:pt x="13129" y="6396"/>
                  </a:cubicBezTo>
                  <a:cubicBezTo>
                    <a:pt x="13295" y="6096"/>
                    <a:pt x="13374" y="6016"/>
                    <a:pt x="13421" y="6096"/>
                  </a:cubicBezTo>
                  <a:cubicBezTo>
                    <a:pt x="13468" y="6176"/>
                    <a:pt x="13484" y="6416"/>
                    <a:pt x="13405" y="6976"/>
                  </a:cubicBezTo>
                  <a:cubicBezTo>
                    <a:pt x="13326" y="7536"/>
                    <a:pt x="13153" y="8416"/>
                    <a:pt x="12939" y="9496"/>
                  </a:cubicBezTo>
                  <a:cubicBezTo>
                    <a:pt x="12726" y="10576"/>
                    <a:pt x="12474" y="11856"/>
                    <a:pt x="12339" y="12656"/>
                  </a:cubicBezTo>
                  <a:cubicBezTo>
                    <a:pt x="12205" y="13456"/>
                    <a:pt x="12189" y="13776"/>
                    <a:pt x="12221" y="13936"/>
                  </a:cubicBezTo>
                  <a:cubicBezTo>
                    <a:pt x="12253" y="14096"/>
                    <a:pt x="12332" y="14096"/>
                    <a:pt x="12561" y="13696"/>
                  </a:cubicBezTo>
                  <a:cubicBezTo>
                    <a:pt x="12789" y="13296"/>
                    <a:pt x="13168" y="12496"/>
                    <a:pt x="13532" y="11656"/>
                  </a:cubicBezTo>
                  <a:cubicBezTo>
                    <a:pt x="13895" y="10816"/>
                    <a:pt x="14242" y="9936"/>
                    <a:pt x="14447" y="9416"/>
                  </a:cubicBezTo>
                  <a:cubicBezTo>
                    <a:pt x="14653" y="8896"/>
                    <a:pt x="14716" y="8736"/>
                    <a:pt x="14787" y="8616"/>
                  </a:cubicBezTo>
                  <a:cubicBezTo>
                    <a:pt x="14858" y="8496"/>
                    <a:pt x="14937" y="8416"/>
                    <a:pt x="14961" y="8476"/>
                  </a:cubicBezTo>
                  <a:cubicBezTo>
                    <a:pt x="14984" y="8536"/>
                    <a:pt x="14953" y="8736"/>
                    <a:pt x="14771" y="9456"/>
                  </a:cubicBezTo>
                  <a:cubicBezTo>
                    <a:pt x="14589" y="10176"/>
                    <a:pt x="14258" y="11416"/>
                    <a:pt x="13982" y="12456"/>
                  </a:cubicBezTo>
                  <a:cubicBezTo>
                    <a:pt x="13705" y="13496"/>
                    <a:pt x="13484" y="14336"/>
                    <a:pt x="13366" y="14856"/>
                  </a:cubicBezTo>
                  <a:cubicBezTo>
                    <a:pt x="13247" y="15376"/>
                    <a:pt x="13232" y="15576"/>
                    <a:pt x="13279" y="15636"/>
                  </a:cubicBezTo>
                  <a:cubicBezTo>
                    <a:pt x="13326" y="15696"/>
                    <a:pt x="13437" y="15616"/>
                    <a:pt x="13689" y="15136"/>
                  </a:cubicBezTo>
                  <a:cubicBezTo>
                    <a:pt x="13942" y="14656"/>
                    <a:pt x="14337" y="13776"/>
                    <a:pt x="14621" y="13096"/>
                  </a:cubicBezTo>
                  <a:cubicBezTo>
                    <a:pt x="14905" y="12416"/>
                    <a:pt x="15079" y="11936"/>
                    <a:pt x="15229" y="11556"/>
                  </a:cubicBezTo>
                  <a:cubicBezTo>
                    <a:pt x="15379" y="11176"/>
                    <a:pt x="15505" y="10896"/>
                    <a:pt x="15553" y="10856"/>
                  </a:cubicBezTo>
                  <a:cubicBezTo>
                    <a:pt x="15600" y="10816"/>
                    <a:pt x="15568" y="11016"/>
                    <a:pt x="15474" y="11576"/>
                  </a:cubicBezTo>
                  <a:cubicBezTo>
                    <a:pt x="15379" y="12136"/>
                    <a:pt x="15221" y="13056"/>
                    <a:pt x="15142" y="13676"/>
                  </a:cubicBezTo>
                  <a:cubicBezTo>
                    <a:pt x="15063" y="14296"/>
                    <a:pt x="15063" y="14616"/>
                    <a:pt x="15103" y="14796"/>
                  </a:cubicBezTo>
                  <a:cubicBezTo>
                    <a:pt x="15142" y="14976"/>
                    <a:pt x="15221" y="15016"/>
                    <a:pt x="15450" y="14736"/>
                  </a:cubicBezTo>
                  <a:cubicBezTo>
                    <a:pt x="15679" y="14456"/>
                    <a:pt x="16058" y="13856"/>
                    <a:pt x="16421" y="13256"/>
                  </a:cubicBezTo>
                  <a:cubicBezTo>
                    <a:pt x="16784" y="12656"/>
                    <a:pt x="17132" y="12056"/>
                    <a:pt x="17345" y="11696"/>
                  </a:cubicBezTo>
                  <a:cubicBezTo>
                    <a:pt x="17558" y="11336"/>
                    <a:pt x="17637" y="11216"/>
                    <a:pt x="17653" y="11336"/>
                  </a:cubicBezTo>
                  <a:cubicBezTo>
                    <a:pt x="17668" y="11456"/>
                    <a:pt x="17621" y="11816"/>
                    <a:pt x="17534" y="12276"/>
                  </a:cubicBezTo>
                  <a:cubicBezTo>
                    <a:pt x="17447" y="12736"/>
                    <a:pt x="17321" y="13296"/>
                    <a:pt x="17250" y="13676"/>
                  </a:cubicBezTo>
                  <a:cubicBezTo>
                    <a:pt x="17179" y="14056"/>
                    <a:pt x="17163" y="14256"/>
                    <a:pt x="17163" y="14456"/>
                  </a:cubicBezTo>
                  <a:cubicBezTo>
                    <a:pt x="17163" y="14656"/>
                    <a:pt x="17179" y="14856"/>
                    <a:pt x="17234" y="14976"/>
                  </a:cubicBezTo>
                  <a:cubicBezTo>
                    <a:pt x="17289" y="15096"/>
                    <a:pt x="17384" y="15136"/>
                    <a:pt x="17574" y="14876"/>
                  </a:cubicBezTo>
                  <a:cubicBezTo>
                    <a:pt x="17763" y="14616"/>
                    <a:pt x="18047" y="14056"/>
                    <a:pt x="18245" y="13656"/>
                  </a:cubicBezTo>
                  <a:cubicBezTo>
                    <a:pt x="18442" y="13256"/>
                    <a:pt x="18553" y="13016"/>
                    <a:pt x="18576" y="13036"/>
                  </a:cubicBezTo>
                  <a:cubicBezTo>
                    <a:pt x="18600" y="13056"/>
                    <a:pt x="18537" y="13336"/>
                    <a:pt x="18458" y="13876"/>
                  </a:cubicBezTo>
                  <a:cubicBezTo>
                    <a:pt x="18379" y="14416"/>
                    <a:pt x="18284" y="15216"/>
                    <a:pt x="18253" y="15716"/>
                  </a:cubicBezTo>
                  <a:cubicBezTo>
                    <a:pt x="18221" y="16216"/>
                    <a:pt x="18253" y="16416"/>
                    <a:pt x="18316" y="16516"/>
                  </a:cubicBezTo>
                  <a:cubicBezTo>
                    <a:pt x="18379" y="16616"/>
                    <a:pt x="18474" y="16616"/>
                    <a:pt x="18576" y="16676"/>
                  </a:cubicBezTo>
                  <a:cubicBezTo>
                    <a:pt x="18679" y="16736"/>
                    <a:pt x="18789" y="16856"/>
                    <a:pt x="18813" y="16996"/>
                  </a:cubicBezTo>
                  <a:cubicBezTo>
                    <a:pt x="18837" y="17136"/>
                    <a:pt x="18774" y="17296"/>
                    <a:pt x="18600" y="17536"/>
                  </a:cubicBezTo>
                  <a:cubicBezTo>
                    <a:pt x="18426" y="17776"/>
                    <a:pt x="18142" y="18096"/>
                    <a:pt x="17866" y="18376"/>
                  </a:cubicBezTo>
                  <a:cubicBezTo>
                    <a:pt x="17589" y="18656"/>
                    <a:pt x="17321" y="18896"/>
                    <a:pt x="17061" y="18836"/>
                  </a:cubicBezTo>
                  <a:cubicBezTo>
                    <a:pt x="16800" y="18776"/>
                    <a:pt x="16547" y="18416"/>
                    <a:pt x="16208" y="17996"/>
                  </a:cubicBezTo>
                  <a:cubicBezTo>
                    <a:pt x="15868" y="17576"/>
                    <a:pt x="15442" y="17096"/>
                    <a:pt x="15032" y="16676"/>
                  </a:cubicBezTo>
                  <a:cubicBezTo>
                    <a:pt x="14621" y="16256"/>
                    <a:pt x="14226" y="15896"/>
                    <a:pt x="13768" y="15596"/>
                  </a:cubicBezTo>
                  <a:cubicBezTo>
                    <a:pt x="13311" y="15296"/>
                    <a:pt x="12789" y="15056"/>
                    <a:pt x="12182" y="14936"/>
                  </a:cubicBezTo>
                  <a:cubicBezTo>
                    <a:pt x="11574" y="14816"/>
                    <a:pt x="10879" y="14816"/>
                    <a:pt x="10200" y="14836"/>
                  </a:cubicBezTo>
                  <a:cubicBezTo>
                    <a:pt x="9521" y="14856"/>
                    <a:pt x="8858" y="14896"/>
                    <a:pt x="8258" y="14916"/>
                  </a:cubicBezTo>
                  <a:cubicBezTo>
                    <a:pt x="7658" y="14936"/>
                    <a:pt x="7121" y="14936"/>
                    <a:pt x="6537" y="14936"/>
                  </a:cubicBezTo>
                  <a:cubicBezTo>
                    <a:pt x="5953" y="14936"/>
                    <a:pt x="5321" y="14936"/>
                    <a:pt x="4705" y="14896"/>
                  </a:cubicBezTo>
                  <a:cubicBezTo>
                    <a:pt x="4089" y="14856"/>
                    <a:pt x="3489" y="14776"/>
                    <a:pt x="3103" y="14696"/>
                  </a:cubicBezTo>
                  <a:cubicBezTo>
                    <a:pt x="2716" y="14616"/>
                    <a:pt x="2542" y="14536"/>
                    <a:pt x="2416" y="14456"/>
                  </a:cubicBezTo>
                  <a:cubicBezTo>
                    <a:pt x="2289" y="14376"/>
                    <a:pt x="2211" y="14296"/>
                    <a:pt x="2139" y="14196"/>
                  </a:cubicBezTo>
                  <a:cubicBezTo>
                    <a:pt x="2068" y="14096"/>
                    <a:pt x="2005" y="13976"/>
                    <a:pt x="2021" y="13896"/>
                  </a:cubicBezTo>
                  <a:cubicBezTo>
                    <a:pt x="2037" y="13816"/>
                    <a:pt x="2132" y="13776"/>
                    <a:pt x="2479" y="13576"/>
                  </a:cubicBezTo>
                  <a:cubicBezTo>
                    <a:pt x="2826" y="13376"/>
                    <a:pt x="3426" y="13016"/>
                    <a:pt x="3987" y="12776"/>
                  </a:cubicBezTo>
                  <a:cubicBezTo>
                    <a:pt x="4547" y="12536"/>
                    <a:pt x="5068" y="12416"/>
                    <a:pt x="5629" y="12336"/>
                  </a:cubicBezTo>
                  <a:cubicBezTo>
                    <a:pt x="6189" y="12256"/>
                    <a:pt x="6789" y="12216"/>
                    <a:pt x="7413" y="12216"/>
                  </a:cubicBezTo>
                  <a:cubicBezTo>
                    <a:pt x="8037" y="12216"/>
                    <a:pt x="8684" y="12256"/>
                    <a:pt x="9284" y="12336"/>
                  </a:cubicBezTo>
                  <a:cubicBezTo>
                    <a:pt x="9884" y="12416"/>
                    <a:pt x="10437" y="12536"/>
                    <a:pt x="10989" y="12736"/>
                  </a:cubicBezTo>
                  <a:cubicBezTo>
                    <a:pt x="11542" y="12936"/>
                    <a:pt x="12095" y="13216"/>
                    <a:pt x="12592" y="13456"/>
                  </a:cubicBezTo>
                  <a:cubicBezTo>
                    <a:pt x="13089" y="13696"/>
                    <a:pt x="13532" y="13896"/>
                    <a:pt x="14013" y="14176"/>
                  </a:cubicBezTo>
                  <a:cubicBezTo>
                    <a:pt x="14495" y="14456"/>
                    <a:pt x="15016" y="14816"/>
                    <a:pt x="15363" y="15076"/>
                  </a:cubicBezTo>
                  <a:cubicBezTo>
                    <a:pt x="15711" y="15336"/>
                    <a:pt x="15884" y="15496"/>
                    <a:pt x="16011" y="15636"/>
                  </a:cubicBezTo>
                  <a:cubicBezTo>
                    <a:pt x="16137" y="15776"/>
                    <a:pt x="16216" y="15896"/>
                    <a:pt x="16200" y="15976"/>
                  </a:cubicBezTo>
                  <a:cubicBezTo>
                    <a:pt x="16184" y="16056"/>
                    <a:pt x="16074" y="16096"/>
                    <a:pt x="15805" y="16216"/>
                  </a:cubicBezTo>
                  <a:cubicBezTo>
                    <a:pt x="15537" y="16336"/>
                    <a:pt x="15111" y="16536"/>
                    <a:pt x="14613" y="16696"/>
                  </a:cubicBezTo>
                  <a:cubicBezTo>
                    <a:pt x="14116" y="16856"/>
                    <a:pt x="13547" y="16976"/>
                    <a:pt x="12963" y="17056"/>
                  </a:cubicBezTo>
                  <a:cubicBezTo>
                    <a:pt x="12379" y="17136"/>
                    <a:pt x="11779" y="17176"/>
                    <a:pt x="11132" y="17236"/>
                  </a:cubicBezTo>
                  <a:cubicBezTo>
                    <a:pt x="10484" y="17296"/>
                    <a:pt x="9789" y="17376"/>
                    <a:pt x="9118" y="17416"/>
                  </a:cubicBezTo>
                  <a:cubicBezTo>
                    <a:pt x="8447" y="17456"/>
                    <a:pt x="7800" y="17456"/>
                    <a:pt x="7200" y="17476"/>
                  </a:cubicBezTo>
                  <a:cubicBezTo>
                    <a:pt x="6600" y="17496"/>
                    <a:pt x="6047" y="17536"/>
                    <a:pt x="5692" y="17536"/>
                  </a:cubicBezTo>
                  <a:cubicBezTo>
                    <a:pt x="5337" y="17536"/>
                    <a:pt x="5179" y="17496"/>
                    <a:pt x="5061" y="17456"/>
                  </a:cubicBezTo>
                  <a:cubicBezTo>
                    <a:pt x="4942" y="17416"/>
                    <a:pt x="4863" y="17376"/>
                    <a:pt x="4871" y="17296"/>
                  </a:cubicBezTo>
                  <a:cubicBezTo>
                    <a:pt x="4879" y="17216"/>
                    <a:pt x="4974" y="17096"/>
                    <a:pt x="5234" y="16876"/>
                  </a:cubicBezTo>
                  <a:cubicBezTo>
                    <a:pt x="5495" y="16656"/>
                    <a:pt x="5921" y="16336"/>
                    <a:pt x="6450" y="16036"/>
                  </a:cubicBezTo>
                  <a:cubicBezTo>
                    <a:pt x="6979" y="15736"/>
                    <a:pt x="7611" y="15456"/>
                    <a:pt x="8250" y="15276"/>
                  </a:cubicBezTo>
                  <a:cubicBezTo>
                    <a:pt x="8889" y="15096"/>
                    <a:pt x="9537" y="15016"/>
                    <a:pt x="10153" y="14976"/>
                  </a:cubicBezTo>
                  <a:cubicBezTo>
                    <a:pt x="10768" y="14936"/>
                    <a:pt x="11353" y="14936"/>
                    <a:pt x="11858" y="14996"/>
                  </a:cubicBezTo>
                  <a:cubicBezTo>
                    <a:pt x="12363" y="15056"/>
                    <a:pt x="12789" y="15176"/>
                    <a:pt x="13042" y="15256"/>
                  </a:cubicBezTo>
                  <a:cubicBezTo>
                    <a:pt x="13295" y="15336"/>
                    <a:pt x="13374" y="15376"/>
                    <a:pt x="13358" y="15396"/>
                  </a:cubicBezTo>
                  <a:cubicBezTo>
                    <a:pt x="13342" y="15416"/>
                    <a:pt x="13232" y="15416"/>
                    <a:pt x="12876" y="15416"/>
                  </a:cubicBezTo>
                  <a:cubicBezTo>
                    <a:pt x="12521" y="15416"/>
                    <a:pt x="11921" y="15416"/>
                    <a:pt x="11297" y="15496"/>
                  </a:cubicBezTo>
                  <a:cubicBezTo>
                    <a:pt x="10674" y="15576"/>
                    <a:pt x="10026" y="15736"/>
                    <a:pt x="9395" y="16016"/>
                  </a:cubicBezTo>
                  <a:cubicBezTo>
                    <a:pt x="8763" y="16296"/>
                    <a:pt x="8147" y="16696"/>
                    <a:pt x="7579" y="17116"/>
                  </a:cubicBezTo>
                  <a:cubicBezTo>
                    <a:pt x="7011" y="17536"/>
                    <a:pt x="6489" y="17976"/>
                    <a:pt x="5968" y="18416"/>
                  </a:cubicBezTo>
                  <a:cubicBezTo>
                    <a:pt x="5447" y="18856"/>
                    <a:pt x="4926" y="19296"/>
                    <a:pt x="4397" y="19596"/>
                  </a:cubicBezTo>
                  <a:cubicBezTo>
                    <a:pt x="3868" y="19896"/>
                    <a:pt x="3332" y="20056"/>
                    <a:pt x="2889" y="20176"/>
                  </a:cubicBezTo>
                  <a:cubicBezTo>
                    <a:pt x="2447" y="20296"/>
                    <a:pt x="2100" y="20376"/>
                    <a:pt x="1768" y="20376"/>
                  </a:cubicBezTo>
                  <a:cubicBezTo>
                    <a:pt x="1437" y="20376"/>
                    <a:pt x="1121" y="20296"/>
                    <a:pt x="924" y="20256"/>
                  </a:cubicBezTo>
                  <a:cubicBezTo>
                    <a:pt x="726" y="20216"/>
                    <a:pt x="647" y="20216"/>
                    <a:pt x="679" y="20216"/>
                  </a:cubicBezTo>
                  <a:cubicBezTo>
                    <a:pt x="711" y="20216"/>
                    <a:pt x="853" y="20216"/>
                    <a:pt x="963" y="20176"/>
                  </a:cubicBezTo>
                  <a:cubicBezTo>
                    <a:pt x="1074" y="20136"/>
                    <a:pt x="1153" y="20056"/>
                    <a:pt x="1232" y="19976"/>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25" name="Linie"/>
            <p:cNvSpPr/>
            <p:nvPr/>
          </p:nvSpPr>
          <p:spPr>
            <a:xfrm>
              <a:off x="3497234" y="624028"/>
              <a:ext cx="250972" cy="175868"/>
            </a:xfrm>
            <a:custGeom>
              <a:avLst/>
              <a:gdLst/>
              <a:ahLst/>
              <a:cxnLst>
                <a:cxn ang="0">
                  <a:pos x="wd2" y="hd2"/>
                </a:cxn>
                <a:cxn ang="5400000">
                  <a:pos x="wd2" y="hd2"/>
                </a:cxn>
                <a:cxn ang="10800000">
                  <a:pos x="wd2" y="hd2"/>
                </a:cxn>
                <a:cxn ang="16200000">
                  <a:pos x="wd2" y="hd2"/>
                </a:cxn>
              </a:cxnLst>
              <a:rect l="0" t="0" r="r" b="b"/>
              <a:pathLst>
                <a:path w="21544" h="21428" extrusionOk="0">
                  <a:moveTo>
                    <a:pt x="18967" y="14112"/>
                  </a:moveTo>
                  <a:cubicBezTo>
                    <a:pt x="18476" y="13589"/>
                    <a:pt x="17985" y="13067"/>
                    <a:pt x="17433" y="12980"/>
                  </a:cubicBezTo>
                  <a:cubicBezTo>
                    <a:pt x="16880" y="12893"/>
                    <a:pt x="16267" y="13241"/>
                    <a:pt x="15714" y="13676"/>
                  </a:cubicBezTo>
                  <a:cubicBezTo>
                    <a:pt x="15162" y="14112"/>
                    <a:pt x="14671" y="14634"/>
                    <a:pt x="14610" y="14286"/>
                  </a:cubicBezTo>
                  <a:cubicBezTo>
                    <a:pt x="14549" y="13938"/>
                    <a:pt x="14917" y="12718"/>
                    <a:pt x="14671" y="12109"/>
                  </a:cubicBezTo>
                  <a:cubicBezTo>
                    <a:pt x="14426" y="11499"/>
                    <a:pt x="13567" y="11499"/>
                    <a:pt x="11542" y="12805"/>
                  </a:cubicBezTo>
                  <a:cubicBezTo>
                    <a:pt x="9517" y="14112"/>
                    <a:pt x="6326" y="16725"/>
                    <a:pt x="4424" y="18205"/>
                  </a:cubicBezTo>
                  <a:cubicBezTo>
                    <a:pt x="2521" y="19686"/>
                    <a:pt x="1908" y="20034"/>
                    <a:pt x="1294" y="20470"/>
                  </a:cubicBezTo>
                  <a:cubicBezTo>
                    <a:pt x="680" y="20905"/>
                    <a:pt x="67" y="21428"/>
                    <a:pt x="5" y="21428"/>
                  </a:cubicBezTo>
                  <a:cubicBezTo>
                    <a:pt x="-56" y="21428"/>
                    <a:pt x="435" y="20905"/>
                    <a:pt x="2337" y="18641"/>
                  </a:cubicBezTo>
                  <a:cubicBezTo>
                    <a:pt x="4239" y="16376"/>
                    <a:pt x="7553" y="12370"/>
                    <a:pt x="9455" y="10018"/>
                  </a:cubicBezTo>
                  <a:cubicBezTo>
                    <a:pt x="11358" y="7667"/>
                    <a:pt x="11849" y="6970"/>
                    <a:pt x="12401" y="6273"/>
                  </a:cubicBezTo>
                  <a:cubicBezTo>
                    <a:pt x="12953" y="5576"/>
                    <a:pt x="13567" y="4880"/>
                    <a:pt x="13567" y="4880"/>
                  </a:cubicBezTo>
                  <a:cubicBezTo>
                    <a:pt x="13567" y="4880"/>
                    <a:pt x="12953" y="5576"/>
                    <a:pt x="11910" y="6883"/>
                  </a:cubicBezTo>
                  <a:cubicBezTo>
                    <a:pt x="10867" y="8189"/>
                    <a:pt x="9394" y="10105"/>
                    <a:pt x="8474" y="11499"/>
                  </a:cubicBezTo>
                  <a:cubicBezTo>
                    <a:pt x="7553" y="12893"/>
                    <a:pt x="7185" y="13763"/>
                    <a:pt x="7492" y="14025"/>
                  </a:cubicBezTo>
                  <a:cubicBezTo>
                    <a:pt x="7799" y="14286"/>
                    <a:pt x="8780" y="13938"/>
                    <a:pt x="10130" y="12893"/>
                  </a:cubicBezTo>
                  <a:cubicBezTo>
                    <a:pt x="11480" y="11847"/>
                    <a:pt x="13199" y="10105"/>
                    <a:pt x="14549" y="8538"/>
                  </a:cubicBezTo>
                  <a:cubicBezTo>
                    <a:pt x="15899" y="6970"/>
                    <a:pt x="16880" y="5576"/>
                    <a:pt x="17003" y="5054"/>
                  </a:cubicBezTo>
                  <a:cubicBezTo>
                    <a:pt x="17126" y="4531"/>
                    <a:pt x="16389" y="4880"/>
                    <a:pt x="14364" y="6099"/>
                  </a:cubicBezTo>
                  <a:cubicBezTo>
                    <a:pt x="12339" y="7318"/>
                    <a:pt x="9026" y="9409"/>
                    <a:pt x="7001" y="10715"/>
                  </a:cubicBezTo>
                  <a:cubicBezTo>
                    <a:pt x="4976" y="12022"/>
                    <a:pt x="4239" y="12544"/>
                    <a:pt x="3442" y="12805"/>
                  </a:cubicBezTo>
                  <a:cubicBezTo>
                    <a:pt x="2644" y="13067"/>
                    <a:pt x="1785" y="13067"/>
                    <a:pt x="1601" y="12718"/>
                  </a:cubicBezTo>
                  <a:cubicBezTo>
                    <a:pt x="1417" y="12370"/>
                    <a:pt x="1908" y="11673"/>
                    <a:pt x="3442" y="9844"/>
                  </a:cubicBezTo>
                  <a:cubicBezTo>
                    <a:pt x="4976" y="8015"/>
                    <a:pt x="7553" y="5054"/>
                    <a:pt x="9210" y="3138"/>
                  </a:cubicBezTo>
                  <a:cubicBezTo>
                    <a:pt x="10867" y="1222"/>
                    <a:pt x="11603" y="351"/>
                    <a:pt x="11603" y="89"/>
                  </a:cubicBezTo>
                  <a:cubicBezTo>
                    <a:pt x="11603" y="-172"/>
                    <a:pt x="10867" y="176"/>
                    <a:pt x="10069" y="699"/>
                  </a:cubicBezTo>
                  <a:cubicBezTo>
                    <a:pt x="9271" y="1222"/>
                    <a:pt x="8412" y="1918"/>
                    <a:pt x="7737" y="2528"/>
                  </a:cubicBezTo>
                  <a:cubicBezTo>
                    <a:pt x="7062" y="3138"/>
                    <a:pt x="6571" y="3660"/>
                    <a:pt x="6878" y="4096"/>
                  </a:cubicBezTo>
                  <a:cubicBezTo>
                    <a:pt x="7185" y="4531"/>
                    <a:pt x="8289" y="4880"/>
                    <a:pt x="10867" y="5228"/>
                  </a:cubicBezTo>
                  <a:cubicBezTo>
                    <a:pt x="13444" y="5576"/>
                    <a:pt x="17494" y="5925"/>
                    <a:pt x="21544" y="6273"/>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26" name="Linie"/>
            <p:cNvSpPr/>
            <p:nvPr/>
          </p:nvSpPr>
          <p:spPr>
            <a:xfrm>
              <a:off x="3554064" y="655178"/>
              <a:ext cx="1053392" cy="388889"/>
            </a:xfrm>
            <a:custGeom>
              <a:avLst/>
              <a:gdLst/>
              <a:ahLst/>
              <a:cxnLst>
                <a:cxn ang="0">
                  <a:pos x="wd2" y="hd2"/>
                </a:cxn>
                <a:cxn ang="5400000">
                  <a:pos x="wd2" y="hd2"/>
                </a:cxn>
                <a:cxn ang="10800000">
                  <a:pos x="wd2" y="hd2"/>
                </a:cxn>
                <a:cxn ang="16200000">
                  <a:pos x="wd2" y="hd2"/>
                </a:cxn>
              </a:cxnLst>
              <a:rect l="0" t="0" r="r" b="b"/>
              <a:pathLst>
                <a:path w="21565" h="21443" extrusionOk="0">
                  <a:moveTo>
                    <a:pt x="20306" y="6088"/>
                  </a:moveTo>
                  <a:cubicBezTo>
                    <a:pt x="20628" y="6088"/>
                    <a:pt x="20950" y="6088"/>
                    <a:pt x="21185" y="6048"/>
                  </a:cubicBezTo>
                  <a:cubicBezTo>
                    <a:pt x="21419" y="6009"/>
                    <a:pt x="21565" y="5930"/>
                    <a:pt x="21565" y="5851"/>
                  </a:cubicBezTo>
                  <a:cubicBezTo>
                    <a:pt x="21565" y="5773"/>
                    <a:pt x="21419" y="5694"/>
                    <a:pt x="20936" y="5615"/>
                  </a:cubicBezTo>
                  <a:cubicBezTo>
                    <a:pt x="20453" y="5536"/>
                    <a:pt x="19633" y="5457"/>
                    <a:pt x="18755" y="5378"/>
                  </a:cubicBezTo>
                  <a:cubicBezTo>
                    <a:pt x="17877" y="5300"/>
                    <a:pt x="16941" y="5221"/>
                    <a:pt x="16063" y="5221"/>
                  </a:cubicBezTo>
                  <a:cubicBezTo>
                    <a:pt x="15185" y="5221"/>
                    <a:pt x="14365" y="5300"/>
                    <a:pt x="13516" y="5181"/>
                  </a:cubicBezTo>
                  <a:cubicBezTo>
                    <a:pt x="12667" y="5063"/>
                    <a:pt x="11789" y="4748"/>
                    <a:pt x="11014" y="4511"/>
                  </a:cubicBezTo>
                  <a:cubicBezTo>
                    <a:pt x="10238" y="4275"/>
                    <a:pt x="9565" y="4117"/>
                    <a:pt x="8716" y="3959"/>
                  </a:cubicBezTo>
                  <a:cubicBezTo>
                    <a:pt x="7867" y="3802"/>
                    <a:pt x="6843" y="3644"/>
                    <a:pt x="5921" y="3486"/>
                  </a:cubicBezTo>
                  <a:cubicBezTo>
                    <a:pt x="4999" y="3329"/>
                    <a:pt x="4180" y="3171"/>
                    <a:pt x="3609" y="3092"/>
                  </a:cubicBezTo>
                  <a:cubicBezTo>
                    <a:pt x="3038" y="3013"/>
                    <a:pt x="2716" y="3013"/>
                    <a:pt x="2467" y="2974"/>
                  </a:cubicBezTo>
                  <a:cubicBezTo>
                    <a:pt x="2219" y="2935"/>
                    <a:pt x="2043" y="2856"/>
                    <a:pt x="2058" y="2816"/>
                  </a:cubicBezTo>
                  <a:cubicBezTo>
                    <a:pt x="2072" y="2777"/>
                    <a:pt x="2277" y="2777"/>
                    <a:pt x="3009" y="2777"/>
                  </a:cubicBezTo>
                  <a:cubicBezTo>
                    <a:pt x="3741" y="2777"/>
                    <a:pt x="4999" y="2777"/>
                    <a:pt x="6170" y="2816"/>
                  </a:cubicBezTo>
                  <a:cubicBezTo>
                    <a:pt x="7341" y="2856"/>
                    <a:pt x="8424" y="2935"/>
                    <a:pt x="9477" y="3250"/>
                  </a:cubicBezTo>
                  <a:cubicBezTo>
                    <a:pt x="10531" y="3565"/>
                    <a:pt x="11555" y="4117"/>
                    <a:pt x="12214" y="4590"/>
                  </a:cubicBezTo>
                  <a:cubicBezTo>
                    <a:pt x="12872" y="5063"/>
                    <a:pt x="13165" y="5457"/>
                    <a:pt x="13341" y="5851"/>
                  </a:cubicBezTo>
                  <a:cubicBezTo>
                    <a:pt x="13516" y="6246"/>
                    <a:pt x="13575" y="6640"/>
                    <a:pt x="13502" y="6916"/>
                  </a:cubicBezTo>
                  <a:cubicBezTo>
                    <a:pt x="13428" y="7192"/>
                    <a:pt x="13224" y="7349"/>
                    <a:pt x="12653" y="7586"/>
                  </a:cubicBezTo>
                  <a:cubicBezTo>
                    <a:pt x="12082" y="7822"/>
                    <a:pt x="11145" y="8138"/>
                    <a:pt x="10121" y="8295"/>
                  </a:cubicBezTo>
                  <a:cubicBezTo>
                    <a:pt x="9097" y="8453"/>
                    <a:pt x="7985" y="8453"/>
                    <a:pt x="6902" y="8374"/>
                  </a:cubicBezTo>
                  <a:cubicBezTo>
                    <a:pt x="5819" y="8295"/>
                    <a:pt x="4765" y="8138"/>
                    <a:pt x="4531" y="7862"/>
                  </a:cubicBezTo>
                  <a:cubicBezTo>
                    <a:pt x="4297" y="7586"/>
                    <a:pt x="4882" y="7192"/>
                    <a:pt x="5731" y="6561"/>
                  </a:cubicBezTo>
                  <a:cubicBezTo>
                    <a:pt x="6580" y="5930"/>
                    <a:pt x="7692" y="5063"/>
                    <a:pt x="8658" y="4196"/>
                  </a:cubicBezTo>
                  <a:cubicBezTo>
                    <a:pt x="9624" y="3329"/>
                    <a:pt x="10443" y="2462"/>
                    <a:pt x="10955" y="1910"/>
                  </a:cubicBezTo>
                  <a:cubicBezTo>
                    <a:pt x="11467" y="1358"/>
                    <a:pt x="11672" y="1121"/>
                    <a:pt x="11819" y="846"/>
                  </a:cubicBezTo>
                  <a:cubicBezTo>
                    <a:pt x="11965" y="570"/>
                    <a:pt x="12053" y="254"/>
                    <a:pt x="11950" y="97"/>
                  </a:cubicBezTo>
                  <a:cubicBezTo>
                    <a:pt x="11848" y="-61"/>
                    <a:pt x="11555" y="-61"/>
                    <a:pt x="10882" y="373"/>
                  </a:cubicBezTo>
                  <a:cubicBezTo>
                    <a:pt x="10209" y="806"/>
                    <a:pt x="9155" y="1673"/>
                    <a:pt x="8189" y="2540"/>
                  </a:cubicBezTo>
                  <a:cubicBezTo>
                    <a:pt x="7224" y="3408"/>
                    <a:pt x="6345" y="4275"/>
                    <a:pt x="5424" y="5457"/>
                  </a:cubicBezTo>
                  <a:cubicBezTo>
                    <a:pt x="4502" y="6640"/>
                    <a:pt x="3536" y="8138"/>
                    <a:pt x="2980" y="9084"/>
                  </a:cubicBezTo>
                  <a:cubicBezTo>
                    <a:pt x="2424" y="10030"/>
                    <a:pt x="2277" y="10424"/>
                    <a:pt x="2189" y="10857"/>
                  </a:cubicBezTo>
                  <a:cubicBezTo>
                    <a:pt x="2102" y="11291"/>
                    <a:pt x="2072" y="11764"/>
                    <a:pt x="2145" y="12079"/>
                  </a:cubicBezTo>
                  <a:cubicBezTo>
                    <a:pt x="2219" y="12394"/>
                    <a:pt x="2394" y="12552"/>
                    <a:pt x="2950" y="12473"/>
                  </a:cubicBezTo>
                  <a:cubicBezTo>
                    <a:pt x="3506" y="12394"/>
                    <a:pt x="4443" y="12079"/>
                    <a:pt x="5467" y="11370"/>
                  </a:cubicBezTo>
                  <a:cubicBezTo>
                    <a:pt x="6492" y="10660"/>
                    <a:pt x="7604" y="9557"/>
                    <a:pt x="8263" y="8847"/>
                  </a:cubicBezTo>
                  <a:cubicBezTo>
                    <a:pt x="8921" y="8138"/>
                    <a:pt x="9126" y="7822"/>
                    <a:pt x="9272" y="7507"/>
                  </a:cubicBezTo>
                  <a:cubicBezTo>
                    <a:pt x="9419" y="7192"/>
                    <a:pt x="9506" y="6876"/>
                    <a:pt x="9448" y="6719"/>
                  </a:cubicBezTo>
                  <a:cubicBezTo>
                    <a:pt x="9389" y="6561"/>
                    <a:pt x="9185" y="6561"/>
                    <a:pt x="8570" y="6916"/>
                  </a:cubicBezTo>
                  <a:cubicBezTo>
                    <a:pt x="7955" y="7270"/>
                    <a:pt x="6931" y="7980"/>
                    <a:pt x="5892" y="8926"/>
                  </a:cubicBezTo>
                  <a:cubicBezTo>
                    <a:pt x="4853" y="9872"/>
                    <a:pt x="3799" y="11054"/>
                    <a:pt x="2848" y="12276"/>
                  </a:cubicBezTo>
                  <a:cubicBezTo>
                    <a:pt x="1897" y="13498"/>
                    <a:pt x="1048" y="14759"/>
                    <a:pt x="565" y="15548"/>
                  </a:cubicBezTo>
                  <a:cubicBezTo>
                    <a:pt x="82" y="16336"/>
                    <a:pt x="-35" y="16651"/>
                    <a:pt x="9" y="16848"/>
                  </a:cubicBezTo>
                  <a:cubicBezTo>
                    <a:pt x="53" y="17046"/>
                    <a:pt x="258" y="17124"/>
                    <a:pt x="916" y="16770"/>
                  </a:cubicBezTo>
                  <a:cubicBezTo>
                    <a:pt x="1575" y="16415"/>
                    <a:pt x="2687" y="15627"/>
                    <a:pt x="3814" y="14681"/>
                  </a:cubicBezTo>
                  <a:cubicBezTo>
                    <a:pt x="4941" y="13735"/>
                    <a:pt x="6082" y="12631"/>
                    <a:pt x="6887" y="11843"/>
                  </a:cubicBezTo>
                  <a:cubicBezTo>
                    <a:pt x="7692" y="11054"/>
                    <a:pt x="8160" y="10581"/>
                    <a:pt x="8467" y="10266"/>
                  </a:cubicBezTo>
                  <a:cubicBezTo>
                    <a:pt x="8775" y="9951"/>
                    <a:pt x="8921" y="9793"/>
                    <a:pt x="8906" y="9793"/>
                  </a:cubicBezTo>
                  <a:cubicBezTo>
                    <a:pt x="8892" y="9793"/>
                    <a:pt x="8716" y="9951"/>
                    <a:pt x="8145" y="10621"/>
                  </a:cubicBezTo>
                  <a:cubicBezTo>
                    <a:pt x="7575" y="11291"/>
                    <a:pt x="6609" y="12473"/>
                    <a:pt x="5614" y="13735"/>
                  </a:cubicBezTo>
                  <a:cubicBezTo>
                    <a:pt x="4619" y="14996"/>
                    <a:pt x="3594" y="16336"/>
                    <a:pt x="2892" y="17361"/>
                  </a:cubicBezTo>
                  <a:cubicBezTo>
                    <a:pt x="2189" y="18386"/>
                    <a:pt x="1809" y="19095"/>
                    <a:pt x="1575" y="19647"/>
                  </a:cubicBezTo>
                  <a:cubicBezTo>
                    <a:pt x="1341" y="20199"/>
                    <a:pt x="1253" y="20593"/>
                    <a:pt x="1311" y="20830"/>
                  </a:cubicBezTo>
                  <a:cubicBezTo>
                    <a:pt x="1370" y="21066"/>
                    <a:pt x="1575" y="21145"/>
                    <a:pt x="2219" y="20908"/>
                  </a:cubicBezTo>
                  <a:cubicBezTo>
                    <a:pt x="2863" y="20672"/>
                    <a:pt x="3945" y="20120"/>
                    <a:pt x="5058" y="19332"/>
                  </a:cubicBezTo>
                  <a:cubicBezTo>
                    <a:pt x="6170" y="18543"/>
                    <a:pt x="7311" y="17519"/>
                    <a:pt x="8336" y="16533"/>
                  </a:cubicBezTo>
                  <a:cubicBezTo>
                    <a:pt x="9360" y="15548"/>
                    <a:pt x="10267" y="14602"/>
                    <a:pt x="10780" y="14011"/>
                  </a:cubicBezTo>
                  <a:cubicBezTo>
                    <a:pt x="11292" y="13419"/>
                    <a:pt x="11409" y="13183"/>
                    <a:pt x="11380" y="13025"/>
                  </a:cubicBezTo>
                  <a:cubicBezTo>
                    <a:pt x="11350" y="12867"/>
                    <a:pt x="11175" y="12789"/>
                    <a:pt x="10545" y="13183"/>
                  </a:cubicBezTo>
                  <a:cubicBezTo>
                    <a:pt x="9916" y="13577"/>
                    <a:pt x="8833" y="14444"/>
                    <a:pt x="7780" y="15508"/>
                  </a:cubicBezTo>
                  <a:cubicBezTo>
                    <a:pt x="6726" y="16573"/>
                    <a:pt x="5702" y="17834"/>
                    <a:pt x="5131" y="18583"/>
                  </a:cubicBezTo>
                  <a:cubicBezTo>
                    <a:pt x="4560" y="19332"/>
                    <a:pt x="4443" y="19568"/>
                    <a:pt x="4311" y="19923"/>
                  </a:cubicBezTo>
                  <a:cubicBezTo>
                    <a:pt x="4180" y="20278"/>
                    <a:pt x="4033" y="20751"/>
                    <a:pt x="4048" y="21066"/>
                  </a:cubicBezTo>
                  <a:cubicBezTo>
                    <a:pt x="4063" y="21381"/>
                    <a:pt x="4238" y="21539"/>
                    <a:pt x="4824" y="21381"/>
                  </a:cubicBezTo>
                  <a:cubicBezTo>
                    <a:pt x="5409" y="21224"/>
                    <a:pt x="6404" y="20751"/>
                    <a:pt x="7472" y="20002"/>
                  </a:cubicBezTo>
                  <a:cubicBezTo>
                    <a:pt x="8541" y="19253"/>
                    <a:pt x="9682" y="18228"/>
                    <a:pt x="10765" y="17282"/>
                  </a:cubicBezTo>
                  <a:cubicBezTo>
                    <a:pt x="11848" y="16336"/>
                    <a:pt x="12872" y="15469"/>
                    <a:pt x="13794" y="14641"/>
                  </a:cubicBezTo>
                  <a:cubicBezTo>
                    <a:pt x="14716" y="13813"/>
                    <a:pt x="15536" y="13025"/>
                    <a:pt x="16019" y="12592"/>
                  </a:cubicBezTo>
                  <a:cubicBezTo>
                    <a:pt x="16502" y="12158"/>
                    <a:pt x="16648" y="12079"/>
                    <a:pt x="16648" y="12119"/>
                  </a:cubicBezTo>
                  <a:cubicBezTo>
                    <a:pt x="16648" y="12158"/>
                    <a:pt x="16502" y="12316"/>
                    <a:pt x="15902" y="13025"/>
                  </a:cubicBezTo>
                  <a:cubicBezTo>
                    <a:pt x="15302" y="13735"/>
                    <a:pt x="14248" y="14996"/>
                    <a:pt x="13414" y="16139"/>
                  </a:cubicBezTo>
                  <a:cubicBezTo>
                    <a:pt x="12580" y="17282"/>
                    <a:pt x="11965" y="18307"/>
                    <a:pt x="11585" y="18977"/>
                  </a:cubicBezTo>
                  <a:cubicBezTo>
                    <a:pt x="11204" y="19647"/>
                    <a:pt x="11058" y="19962"/>
                    <a:pt x="10985" y="20317"/>
                  </a:cubicBezTo>
                  <a:cubicBezTo>
                    <a:pt x="10911" y="20672"/>
                    <a:pt x="10911" y="21066"/>
                    <a:pt x="11043" y="21263"/>
                  </a:cubicBezTo>
                  <a:cubicBezTo>
                    <a:pt x="11175" y="21460"/>
                    <a:pt x="11438" y="21460"/>
                    <a:pt x="12009" y="21224"/>
                  </a:cubicBezTo>
                  <a:cubicBezTo>
                    <a:pt x="12580" y="20987"/>
                    <a:pt x="13458" y="20514"/>
                    <a:pt x="14365" y="19844"/>
                  </a:cubicBezTo>
                  <a:cubicBezTo>
                    <a:pt x="15272" y="19174"/>
                    <a:pt x="16209" y="18307"/>
                    <a:pt x="16809" y="17716"/>
                  </a:cubicBezTo>
                  <a:cubicBezTo>
                    <a:pt x="17409" y="17124"/>
                    <a:pt x="17672" y="16809"/>
                    <a:pt x="17716" y="16651"/>
                  </a:cubicBezTo>
                  <a:cubicBezTo>
                    <a:pt x="17760" y="16494"/>
                    <a:pt x="17585" y="16494"/>
                    <a:pt x="17233" y="16848"/>
                  </a:cubicBezTo>
                  <a:cubicBezTo>
                    <a:pt x="16882" y="17203"/>
                    <a:pt x="16355" y="17913"/>
                    <a:pt x="16033" y="18662"/>
                  </a:cubicBezTo>
                  <a:cubicBezTo>
                    <a:pt x="15711" y="19411"/>
                    <a:pt x="15594" y="20199"/>
                    <a:pt x="15477" y="20987"/>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sp>
          <p:nvSpPr>
            <p:cNvPr id="327" name="Linie"/>
            <p:cNvSpPr/>
            <p:nvPr/>
          </p:nvSpPr>
          <p:spPr>
            <a:xfrm>
              <a:off x="3679590" y="667614"/>
              <a:ext cx="1000113" cy="454877"/>
            </a:xfrm>
            <a:custGeom>
              <a:avLst/>
              <a:gdLst/>
              <a:ahLst/>
              <a:cxnLst>
                <a:cxn ang="0">
                  <a:pos x="wd2" y="hd2"/>
                </a:cxn>
                <a:cxn ang="5400000">
                  <a:pos x="wd2" y="hd2"/>
                </a:cxn>
                <a:cxn ang="10800000">
                  <a:pos x="wd2" y="hd2"/>
                </a:cxn>
                <a:cxn ang="16200000">
                  <a:pos x="wd2" y="hd2"/>
                </a:cxn>
              </a:cxnLst>
              <a:rect l="0" t="0" r="r" b="b"/>
              <a:pathLst>
                <a:path w="21555" h="21476" extrusionOk="0">
                  <a:moveTo>
                    <a:pt x="21168" y="2600"/>
                  </a:moveTo>
                  <a:cubicBezTo>
                    <a:pt x="21353" y="1925"/>
                    <a:pt x="21538" y="1251"/>
                    <a:pt x="21554" y="913"/>
                  </a:cubicBezTo>
                  <a:cubicBezTo>
                    <a:pt x="21569" y="576"/>
                    <a:pt x="21415" y="576"/>
                    <a:pt x="20829" y="711"/>
                  </a:cubicBezTo>
                  <a:cubicBezTo>
                    <a:pt x="20244" y="846"/>
                    <a:pt x="19227" y="1116"/>
                    <a:pt x="18180" y="1386"/>
                  </a:cubicBezTo>
                  <a:cubicBezTo>
                    <a:pt x="17132" y="1656"/>
                    <a:pt x="16053" y="1925"/>
                    <a:pt x="15037" y="2094"/>
                  </a:cubicBezTo>
                  <a:cubicBezTo>
                    <a:pt x="14020" y="2263"/>
                    <a:pt x="13065" y="2331"/>
                    <a:pt x="12510" y="2331"/>
                  </a:cubicBezTo>
                  <a:cubicBezTo>
                    <a:pt x="11955" y="2331"/>
                    <a:pt x="11801" y="2263"/>
                    <a:pt x="11847" y="2229"/>
                  </a:cubicBezTo>
                  <a:cubicBezTo>
                    <a:pt x="11894" y="2195"/>
                    <a:pt x="12140" y="2195"/>
                    <a:pt x="12741" y="2060"/>
                  </a:cubicBezTo>
                  <a:cubicBezTo>
                    <a:pt x="13342" y="1925"/>
                    <a:pt x="14297" y="1656"/>
                    <a:pt x="15268" y="1386"/>
                  </a:cubicBezTo>
                  <a:cubicBezTo>
                    <a:pt x="16238" y="1116"/>
                    <a:pt x="17224" y="846"/>
                    <a:pt x="17779" y="609"/>
                  </a:cubicBezTo>
                  <a:cubicBezTo>
                    <a:pt x="18334" y="373"/>
                    <a:pt x="18457" y="171"/>
                    <a:pt x="18411" y="69"/>
                  </a:cubicBezTo>
                  <a:cubicBezTo>
                    <a:pt x="18364" y="-32"/>
                    <a:pt x="18149" y="-32"/>
                    <a:pt x="17471" y="137"/>
                  </a:cubicBezTo>
                  <a:cubicBezTo>
                    <a:pt x="16793" y="306"/>
                    <a:pt x="15653" y="643"/>
                    <a:pt x="14528" y="1116"/>
                  </a:cubicBezTo>
                  <a:cubicBezTo>
                    <a:pt x="13404" y="1588"/>
                    <a:pt x="12294" y="2196"/>
                    <a:pt x="11262" y="2803"/>
                  </a:cubicBezTo>
                  <a:cubicBezTo>
                    <a:pt x="10230" y="3411"/>
                    <a:pt x="9275" y="4018"/>
                    <a:pt x="8473" y="4592"/>
                  </a:cubicBezTo>
                  <a:cubicBezTo>
                    <a:pt x="7672" y="5166"/>
                    <a:pt x="7025" y="5705"/>
                    <a:pt x="6655" y="6144"/>
                  </a:cubicBezTo>
                  <a:cubicBezTo>
                    <a:pt x="6286" y="6583"/>
                    <a:pt x="6193" y="6920"/>
                    <a:pt x="6239" y="7157"/>
                  </a:cubicBezTo>
                  <a:cubicBezTo>
                    <a:pt x="6286" y="7393"/>
                    <a:pt x="6471" y="7528"/>
                    <a:pt x="7164" y="7562"/>
                  </a:cubicBezTo>
                  <a:cubicBezTo>
                    <a:pt x="7857" y="7595"/>
                    <a:pt x="9059" y="7528"/>
                    <a:pt x="10199" y="7460"/>
                  </a:cubicBezTo>
                  <a:cubicBezTo>
                    <a:pt x="11339" y="7393"/>
                    <a:pt x="12417" y="7325"/>
                    <a:pt x="13388" y="7258"/>
                  </a:cubicBezTo>
                  <a:cubicBezTo>
                    <a:pt x="14359" y="7190"/>
                    <a:pt x="15221" y="7123"/>
                    <a:pt x="15915" y="7190"/>
                  </a:cubicBezTo>
                  <a:cubicBezTo>
                    <a:pt x="16608" y="7258"/>
                    <a:pt x="17132" y="7460"/>
                    <a:pt x="17425" y="7730"/>
                  </a:cubicBezTo>
                  <a:cubicBezTo>
                    <a:pt x="17717" y="8001"/>
                    <a:pt x="17779" y="8338"/>
                    <a:pt x="17486" y="8777"/>
                  </a:cubicBezTo>
                  <a:cubicBezTo>
                    <a:pt x="17194" y="9216"/>
                    <a:pt x="16546" y="9755"/>
                    <a:pt x="15684" y="10329"/>
                  </a:cubicBezTo>
                  <a:cubicBezTo>
                    <a:pt x="14821" y="10903"/>
                    <a:pt x="13742" y="11510"/>
                    <a:pt x="12618" y="12152"/>
                  </a:cubicBezTo>
                  <a:cubicBezTo>
                    <a:pt x="11493" y="12793"/>
                    <a:pt x="10322" y="13468"/>
                    <a:pt x="9259" y="14076"/>
                  </a:cubicBezTo>
                  <a:cubicBezTo>
                    <a:pt x="8196" y="14683"/>
                    <a:pt x="7241" y="15223"/>
                    <a:pt x="6578" y="15662"/>
                  </a:cubicBezTo>
                  <a:cubicBezTo>
                    <a:pt x="5916" y="16100"/>
                    <a:pt x="5546" y="16438"/>
                    <a:pt x="5300" y="16708"/>
                  </a:cubicBezTo>
                  <a:cubicBezTo>
                    <a:pt x="5053" y="16978"/>
                    <a:pt x="4930" y="17181"/>
                    <a:pt x="4992" y="17316"/>
                  </a:cubicBezTo>
                  <a:cubicBezTo>
                    <a:pt x="5053" y="17451"/>
                    <a:pt x="5300" y="17518"/>
                    <a:pt x="5993" y="17349"/>
                  </a:cubicBezTo>
                  <a:cubicBezTo>
                    <a:pt x="6686" y="17181"/>
                    <a:pt x="7826" y="16776"/>
                    <a:pt x="8982" y="16168"/>
                  </a:cubicBezTo>
                  <a:cubicBezTo>
                    <a:pt x="10137" y="15561"/>
                    <a:pt x="11308" y="14750"/>
                    <a:pt x="12417" y="13974"/>
                  </a:cubicBezTo>
                  <a:cubicBezTo>
                    <a:pt x="13527" y="13198"/>
                    <a:pt x="14574" y="12455"/>
                    <a:pt x="15191" y="11983"/>
                  </a:cubicBezTo>
                  <a:cubicBezTo>
                    <a:pt x="15807" y="11510"/>
                    <a:pt x="15992" y="11308"/>
                    <a:pt x="16161" y="11105"/>
                  </a:cubicBezTo>
                  <a:cubicBezTo>
                    <a:pt x="16331" y="10903"/>
                    <a:pt x="16485" y="10701"/>
                    <a:pt x="16469" y="10498"/>
                  </a:cubicBezTo>
                  <a:cubicBezTo>
                    <a:pt x="16454" y="10296"/>
                    <a:pt x="16269" y="10093"/>
                    <a:pt x="15622" y="10026"/>
                  </a:cubicBezTo>
                  <a:cubicBezTo>
                    <a:pt x="14975" y="9958"/>
                    <a:pt x="13866" y="10026"/>
                    <a:pt x="12787" y="10296"/>
                  </a:cubicBezTo>
                  <a:cubicBezTo>
                    <a:pt x="11709" y="10566"/>
                    <a:pt x="10661" y="11038"/>
                    <a:pt x="9583" y="11646"/>
                  </a:cubicBezTo>
                  <a:cubicBezTo>
                    <a:pt x="8504" y="12253"/>
                    <a:pt x="7395" y="12996"/>
                    <a:pt x="6255" y="13873"/>
                  </a:cubicBezTo>
                  <a:cubicBezTo>
                    <a:pt x="5115" y="14751"/>
                    <a:pt x="3944" y="15763"/>
                    <a:pt x="3019" y="16708"/>
                  </a:cubicBezTo>
                  <a:cubicBezTo>
                    <a:pt x="2095" y="17653"/>
                    <a:pt x="1417" y="18531"/>
                    <a:pt x="970" y="19138"/>
                  </a:cubicBezTo>
                  <a:cubicBezTo>
                    <a:pt x="524" y="19746"/>
                    <a:pt x="308" y="20083"/>
                    <a:pt x="169" y="20421"/>
                  </a:cubicBezTo>
                  <a:cubicBezTo>
                    <a:pt x="31" y="20758"/>
                    <a:pt x="-31" y="21096"/>
                    <a:pt x="15" y="21298"/>
                  </a:cubicBezTo>
                  <a:cubicBezTo>
                    <a:pt x="61" y="21501"/>
                    <a:pt x="216" y="21568"/>
                    <a:pt x="801" y="21298"/>
                  </a:cubicBezTo>
                  <a:cubicBezTo>
                    <a:pt x="1386" y="21028"/>
                    <a:pt x="2403" y="20420"/>
                    <a:pt x="3420" y="19577"/>
                  </a:cubicBezTo>
                  <a:cubicBezTo>
                    <a:pt x="4437" y="18733"/>
                    <a:pt x="5454" y="17653"/>
                    <a:pt x="6378" y="16573"/>
                  </a:cubicBezTo>
                  <a:cubicBezTo>
                    <a:pt x="7303" y="15493"/>
                    <a:pt x="8134" y="14413"/>
                    <a:pt x="8597" y="13671"/>
                  </a:cubicBezTo>
                  <a:cubicBezTo>
                    <a:pt x="9059" y="12928"/>
                    <a:pt x="9151" y="12523"/>
                    <a:pt x="9090" y="12287"/>
                  </a:cubicBezTo>
                  <a:cubicBezTo>
                    <a:pt x="9028" y="12050"/>
                    <a:pt x="8812" y="11983"/>
                    <a:pt x="8227" y="12354"/>
                  </a:cubicBezTo>
                  <a:cubicBezTo>
                    <a:pt x="7641" y="12726"/>
                    <a:pt x="6686" y="13535"/>
                    <a:pt x="5793" y="14615"/>
                  </a:cubicBezTo>
                  <a:cubicBezTo>
                    <a:pt x="4899" y="15695"/>
                    <a:pt x="4067" y="17045"/>
                    <a:pt x="3590" y="17923"/>
                  </a:cubicBezTo>
                  <a:cubicBezTo>
                    <a:pt x="3112" y="18800"/>
                    <a:pt x="2989" y="19206"/>
                    <a:pt x="3035" y="19442"/>
                  </a:cubicBezTo>
                  <a:cubicBezTo>
                    <a:pt x="3081" y="19678"/>
                    <a:pt x="3297" y="19746"/>
                    <a:pt x="3959" y="19577"/>
                  </a:cubicBezTo>
                  <a:cubicBezTo>
                    <a:pt x="4622" y="19408"/>
                    <a:pt x="5731" y="19003"/>
                    <a:pt x="6856" y="18362"/>
                  </a:cubicBezTo>
                  <a:cubicBezTo>
                    <a:pt x="7980" y="17721"/>
                    <a:pt x="9120" y="16843"/>
                    <a:pt x="10261" y="15966"/>
                  </a:cubicBezTo>
                  <a:cubicBezTo>
                    <a:pt x="11401" y="15088"/>
                    <a:pt x="12541" y="14211"/>
                    <a:pt x="13234" y="13671"/>
                  </a:cubicBezTo>
                  <a:cubicBezTo>
                    <a:pt x="13927" y="13131"/>
                    <a:pt x="14174" y="12928"/>
                    <a:pt x="14420" y="12658"/>
                  </a:cubicBezTo>
                  <a:cubicBezTo>
                    <a:pt x="14667" y="12388"/>
                    <a:pt x="14913" y="12050"/>
                    <a:pt x="14960" y="11848"/>
                  </a:cubicBezTo>
                  <a:cubicBezTo>
                    <a:pt x="15006" y="11646"/>
                    <a:pt x="14852" y="11578"/>
                    <a:pt x="14297" y="11916"/>
                  </a:cubicBezTo>
                  <a:cubicBezTo>
                    <a:pt x="13742" y="12253"/>
                    <a:pt x="12787" y="12996"/>
                    <a:pt x="11909" y="13873"/>
                  </a:cubicBezTo>
                  <a:cubicBezTo>
                    <a:pt x="11031" y="14751"/>
                    <a:pt x="10230" y="15763"/>
                    <a:pt x="9706" y="16573"/>
                  </a:cubicBezTo>
                  <a:cubicBezTo>
                    <a:pt x="9182" y="17383"/>
                    <a:pt x="8936" y="17991"/>
                    <a:pt x="8828" y="18463"/>
                  </a:cubicBezTo>
                  <a:cubicBezTo>
                    <a:pt x="8720" y="18936"/>
                    <a:pt x="8751" y="19273"/>
                    <a:pt x="9105" y="19408"/>
                  </a:cubicBezTo>
                  <a:cubicBezTo>
                    <a:pt x="9459" y="19543"/>
                    <a:pt x="10137" y="19476"/>
                    <a:pt x="10985" y="19071"/>
                  </a:cubicBezTo>
                  <a:cubicBezTo>
                    <a:pt x="11832" y="18665"/>
                    <a:pt x="12849" y="17923"/>
                    <a:pt x="13835" y="17181"/>
                  </a:cubicBezTo>
                  <a:cubicBezTo>
                    <a:pt x="14821" y="16438"/>
                    <a:pt x="15776" y="15696"/>
                    <a:pt x="16469" y="15122"/>
                  </a:cubicBezTo>
                  <a:cubicBezTo>
                    <a:pt x="17163" y="14548"/>
                    <a:pt x="17594" y="14143"/>
                    <a:pt x="17887" y="13839"/>
                  </a:cubicBezTo>
                  <a:cubicBezTo>
                    <a:pt x="18180" y="13536"/>
                    <a:pt x="18334" y="13333"/>
                    <a:pt x="18303" y="13299"/>
                  </a:cubicBezTo>
                  <a:cubicBezTo>
                    <a:pt x="18272" y="13266"/>
                    <a:pt x="18056" y="13400"/>
                    <a:pt x="17502" y="14008"/>
                  </a:cubicBezTo>
                  <a:cubicBezTo>
                    <a:pt x="16947" y="14616"/>
                    <a:pt x="16053" y="15696"/>
                    <a:pt x="15483" y="16472"/>
                  </a:cubicBezTo>
                  <a:cubicBezTo>
                    <a:pt x="14913" y="17248"/>
                    <a:pt x="14667" y="17721"/>
                    <a:pt x="14528" y="18126"/>
                  </a:cubicBezTo>
                  <a:cubicBezTo>
                    <a:pt x="14390" y="18531"/>
                    <a:pt x="14359" y="18868"/>
                    <a:pt x="14436" y="19071"/>
                  </a:cubicBezTo>
                  <a:cubicBezTo>
                    <a:pt x="14513" y="19273"/>
                    <a:pt x="14698" y="19341"/>
                    <a:pt x="15114" y="19239"/>
                  </a:cubicBezTo>
                  <a:cubicBezTo>
                    <a:pt x="15530" y="19138"/>
                    <a:pt x="16177" y="18868"/>
                    <a:pt x="16593" y="18598"/>
                  </a:cubicBezTo>
                  <a:cubicBezTo>
                    <a:pt x="17009" y="18328"/>
                    <a:pt x="17194" y="18058"/>
                    <a:pt x="17240" y="18058"/>
                  </a:cubicBezTo>
                  <a:cubicBezTo>
                    <a:pt x="17286" y="18058"/>
                    <a:pt x="17194" y="18328"/>
                    <a:pt x="17209" y="18632"/>
                  </a:cubicBezTo>
                  <a:cubicBezTo>
                    <a:pt x="17224" y="18936"/>
                    <a:pt x="17348" y="19273"/>
                    <a:pt x="17779" y="19509"/>
                  </a:cubicBezTo>
                  <a:cubicBezTo>
                    <a:pt x="18210" y="19746"/>
                    <a:pt x="18950" y="19881"/>
                    <a:pt x="19505" y="19779"/>
                  </a:cubicBezTo>
                  <a:cubicBezTo>
                    <a:pt x="20059" y="19678"/>
                    <a:pt x="20429" y="19341"/>
                    <a:pt x="20660" y="19003"/>
                  </a:cubicBezTo>
                  <a:cubicBezTo>
                    <a:pt x="20891" y="18665"/>
                    <a:pt x="20984" y="18328"/>
                    <a:pt x="20984" y="18024"/>
                  </a:cubicBezTo>
                  <a:cubicBezTo>
                    <a:pt x="20984" y="17720"/>
                    <a:pt x="20891" y="17450"/>
                    <a:pt x="20537" y="17282"/>
                  </a:cubicBezTo>
                  <a:cubicBezTo>
                    <a:pt x="20182" y="17113"/>
                    <a:pt x="19566" y="17046"/>
                    <a:pt x="18981" y="17113"/>
                  </a:cubicBezTo>
                  <a:cubicBezTo>
                    <a:pt x="18395" y="17181"/>
                    <a:pt x="17841" y="17383"/>
                    <a:pt x="17455" y="17552"/>
                  </a:cubicBezTo>
                  <a:cubicBezTo>
                    <a:pt x="17070" y="17720"/>
                    <a:pt x="16855" y="17855"/>
                    <a:pt x="16778" y="17754"/>
                  </a:cubicBezTo>
                  <a:cubicBezTo>
                    <a:pt x="16701" y="17653"/>
                    <a:pt x="16762" y="17316"/>
                    <a:pt x="17132" y="16573"/>
                  </a:cubicBezTo>
                  <a:cubicBezTo>
                    <a:pt x="17502" y="15831"/>
                    <a:pt x="18180" y="14683"/>
                    <a:pt x="18580" y="14008"/>
                  </a:cubicBezTo>
                  <a:cubicBezTo>
                    <a:pt x="18981" y="13333"/>
                    <a:pt x="19104" y="13130"/>
                    <a:pt x="19181" y="12860"/>
                  </a:cubicBezTo>
                  <a:cubicBezTo>
                    <a:pt x="19258" y="12590"/>
                    <a:pt x="19289" y="12253"/>
                    <a:pt x="19227" y="11983"/>
                  </a:cubicBezTo>
                  <a:cubicBezTo>
                    <a:pt x="19166" y="11713"/>
                    <a:pt x="19012" y="11511"/>
                    <a:pt x="18673" y="11477"/>
                  </a:cubicBezTo>
                  <a:cubicBezTo>
                    <a:pt x="18334" y="11443"/>
                    <a:pt x="17810" y="11578"/>
                    <a:pt x="17440" y="11679"/>
                  </a:cubicBezTo>
                  <a:cubicBezTo>
                    <a:pt x="17070" y="11781"/>
                    <a:pt x="16855" y="11848"/>
                    <a:pt x="16808" y="11747"/>
                  </a:cubicBezTo>
                  <a:cubicBezTo>
                    <a:pt x="16762" y="11646"/>
                    <a:pt x="16885" y="11375"/>
                    <a:pt x="17024" y="11139"/>
                  </a:cubicBezTo>
                  <a:cubicBezTo>
                    <a:pt x="17163" y="10903"/>
                    <a:pt x="17317" y="10701"/>
                    <a:pt x="17425" y="10599"/>
                  </a:cubicBezTo>
                  <a:cubicBezTo>
                    <a:pt x="17532" y="10498"/>
                    <a:pt x="17594" y="10498"/>
                    <a:pt x="17656" y="10498"/>
                  </a:cubicBezTo>
                </a:path>
              </a:pathLst>
            </a:custGeom>
            <a:noFill/>
            <a:ln w="88900" cap="rnd">
              <a:solidFill>
                <a:srgbClr val="CCCCCC"/>
              </a:solidFill>
              <a:prstDash val="solid"/>
              <a:round/>
            </a:ln>
            <a:effectLst/>
          </p:spPr>
          <p:txBody>
            <a:bodyPr wrap="square" lIns="45719" tIns="45719" rIns="45719" bIns="45719" numCol="1" anchor="t">
              <a:noAutofit/>
            </a:bodyPr>
            <a:lstStyle/>
            <a:p>
              <a:endParaRPr/>
            </a:p>
          </p:txBody>
        </p:sp>
      </p:grpSp>
      <p:grpSp>
        <p:nvGrpSpPr>
          <p:cNvPr id="334" name="Zeichnung"/>
          <p:cNvGrpSpPr/>
          <p:nvPr/>
        </p:nvGrpSpPr>
        <p:grpSpPr>
          <a:xfrm>
            <a:off x="7959190" y="4627123"/>
            <a:ext cx="1213950" cy="1306855"/>
            <a:chOff x="-122107" y="-464202"/>
            <a:chExt cx="1213949" cy="1306854"/>
          </a:xfrm>
        </p:grpSpPr>
        <p:sp>
          <p:nvSpPr>
            <p:cNvPr id="329" name="Linie"/>
            <p:cNvSpPr/>
            <p:nvPr/>
          </p:nvSpPr>
          <p:spPr>
            <a:xfrm>
              <a:off x="-95527" y="-59126"/>
              <a:ext cx="1187369" cy="901778"/>
            </a:xfrm>
            <a:custGeom>
              <a:avLst/>
              <a:gdLst/>
              <a:ahLst/>
              <a:cxnLst>
                <a:cxn ang="0">
                  <a:pos x="wd2" y="hd2"/>
                </a:cxn>
                <a:cxn ang="5400000">
                  <a:pos x="wd2" y="hd2"/>
                </a:cxn>
                <a:cxn ang="10800000">
                  <a:pos x="wd2" y="hd2"/>
                </a:cxn>
                <a:cxn ang="16200000">
                  <a:pos x="wd2" y="hd2"/>
                </a:cxn>
              </a:cxnLst>
              <a:rect l="0" t="0" r="r" b="b"/>
              <a:pathLst>
                <a:path w="21598" h="21466" extrusionOk="0">
                  <a:moveTo>
                    <a:pt x="1749" y="1408"/>
                  </a:moveTo>
                  <a:cubicBezTo>
                    <a:pt x="1590" y="1384"/>
                    <a:pt x="1431" y="1361"/>
                    <a:pt x="1334" y="1408"/>
                  </a:cubicBezTo>
                  <a:cubicBezTo>
                    <a:pt x="1236" y="1454"/>
                    <a:pt x="1201" y="1570"/>
                    <a:pt x="1157" y="1963"/>
                  </a:cubicBezTo>
                  <a:cubicBezTo>
                    <a:pt x="1112" y="2357"/>
                    <a:pt x="1059" y="3028"/>
                    <a:pt x="1033" y="3838"/>
                  </a:cubicBezTo>
                  <a:cubicBezTo>
                    <a:pt x="1006" y="4649"/>
                    <a:pt x="1006" y="5598"/>
                    <a:pt x="1051" y="6501"/>
                  </a:cubicBezTo>
                  <a:cubicBezTo>
                    <a:pt x="1095" y="7404"/>
                    <a:pt x="1183" y="8260"/>
                    <a:pt x="1245" y="9036"/>
                  </a:cubicBezTo>
                  <a:cubicBezTo>
                    <a:pt x="1307" y="9811"/>
                    <a:pt x="1342" y="10506"/>
                    <a:pt x="1396" y="11281"/>
                  </a:cubicBezTo>
                  <a:cubicBezTo>
                    <a:pt x="1449" y="12057"/>
                    <a:pt x="1519" y="12914"/>
                    <a:pt x="1590" y="13724"/>
                  </a:cubicBezTo>
                  <a:cubicBezTo>
                    <a:pt x="1661" y="14534"/>
                    <a:pt x="1732" y="15298"/>
                    <a:pt x="1776" y="15923"/>
                  </a:cubicBezTo>
                  <a:cubicBezTo>
                    <a:pt x="1820" y="16548"/>
                    <a:pt x="1838" y="17035"/>
                    <a:pt x="1838" y="17359"/>
                  </a:cubicBezTo>
                  <a:cubicBezTo>
                    <a:pt x="1838" y="17683"/>
                    <a:pt x="1820" y="17845"/>
                    <a:pt x="1802" y="17868"/>
                  </a:cubicBezTo>
                  <a:cubicBezTo>
                    <a:pt x="1785" y="17891"/>
                    <a:pt x="1767" y="17775"/>
                    <a:pt x="1670" y="17405"/>
                  </a:cubicBezTo>
                  <a:cubicBezTo>
                    <a:pt x="1572" y="17035"/>
                    <a:pt x="1396" y="16409"/>
                    <a:pt x="1227" y="15703"/>
                  </a:cubicBezTo>
                  <a:cubicBezTo>
                    <a:pt x="1059" y="14997"/>
                    <a:pt x="900" y="14210"/>
                    <a:pt x="768" y="13400"/>
                  </a:cubicBezTo>
                  <a:cubicBezTo>
                    <a:pt x="635" y="12590"/>
                    <a:pt x="529" y="11756"/>
                    <a:pt x="449" y="10992"/>
                  </a:cubicBezTo>
                  <a:cubicBezTo>
                    <a:pt x="369" y="10228"/>
                    <a:pt x="316" y="9534"/>
                    <a:pt x="281" y="8781"/>
                  </a:cubicBezTo>
                  <a:cubicBezTo>
                    <a:pt x="246" y="8029"/>
                    <a:pt x="228" y="7218"/>
                    <a:pt x="255" y="6431"/>
                  </a:cubicBezTo>
                  <a:cubicBezTo>
                    <a:pt x="281" y="5644"/>
                    <a:pt x="352" y="4880"/>
                    <a:pt x="449" y="4267"/>
                  </a:cubicBezTo>
                  <a:cubicBezTo>
                    <a:pt x="546" y="3653"/>
                    <a:pt x="670" y="3190"/>
                    <a:pt x="776" y="2831"/>
                  </a:cubicBezTo>
                  <a:cubicBezTo>
                    <a:pt x="883" y="2472"/>
                    <a:pt x="971" y="2218"/>
                    <a:pt x="1024" y="2033"/>
                  </a:cubicBezTo>
                  <a:cubicBezTo>
                    <a:pt x="1077" y="1847"/>
                    <a:pt x="1095" y="1732"/>
                    <a:pt x="1051" y="1570"/>
                  </a:cubicBezTo>
                  <a:cubicBezTo>
                    <a:pt x="1006" y="1408"/>
                    <a:pt x="900" y="1199"/>
                    <a:pt x="776" y="1037"/>
                  </a:cubicBezTo>
                  <a:cubicBezTo>
                    <a:pt x="653" y="875"/>
                    <a:pt x="511" y="759"/>
                    <a:pt x="423" y="759"/>
                  </a:cubicBezTo>
                  <a:cubicBezTo>
                    <a:pt x="334" y="759"/>
                    <a:pt x="299" y="875"/>
                    <a:pt x="246" y="1280"/>
                  </a:cubicBezTo>
                  <a:cubicBezTo>
                    <a:pt x="193" y="1685"/>
                    <a:pt x="122" y="2380"/>
                    <a:pt x="78" y="3132"/>
                  </a:cubicBezTo>
                  <a:cubicBezTo>
                    <a:pt x="33" y="3885"/>
                    <a:pt x="16" y="4695"/>
                    <a:pt x="7" y="5552"/>
                  </a:cubicBezTo>
                  <a:cubicBezTo>
                    <a:pt x="-2" y="6408"/>
                    <a:pt x="-2" y="7311"/>
                    <a:pt x="7" y="8249"/>
                  </a:cubicBezTo>
                  <a:cubicBezTo>
                    <a:pt x="16" y="9186"/>
                    <a:pt x="33" y="10159"/>
                    <a:pt x="60" y="11027"/>
                  </a:cubicBezTo>
                  <a:cubicBezTo>
                    <a:pt x="86" y="11895"/>
                    <a:pt x="122" y="12659"/>
                    <a:pt x="148" y="13481"/>
                  </a:cubicBezTo>
                  <a:cubicBezTo>
                    <a:pt x="175" y="14303"/>
                    <a:pt x="193" y="15182"/>
                    <a:pt x="237" y="16004"/>
                  </a:cubicBezTo>
                  <a:cubicBezTo>
                    <a:pt x="281" y="16826"/>
                    <a:pt x="352" y="17590"/>
                    <a:pt x="396" y="18088"/>
                  </a:cubicBezTo>
                  <a:cubicBezTo>
                    <a:pt x="440" y="18586"/>
                    <a:pt x="458" y="18817"/>
                    <a:pt x="493" y="19002"/>
                  </a:cubicBezTo>
                  <a:cubicBezTo>
                    <a:pt x="529" y="19188"/>
                    <a:pt x="582" y="19326"/>
                    <a:pt x="617" y="19326"/>
                  </a:cubicBezTo>
                  <a:cubicBezTo>
                    <a:pt x="653" y="19326"/>
                    <a:pt x="670" y="19188"/>
                    <a:pt x="732" y="18701"/>
                  </a:cubicBezTo>
                  <a:cubicBezTo>
                    <a:pt x="794" y="18215"/>
                    <a:pt x="900" y="17382"/>
                    <a:pt x="1006" y="16548"/>
                  </a:cubicBezTo>
                  <a:cubicBezTo>
                    <a:pt x="1112" y="15715"/>
                    <a:pt x="1219" y="14881"/>
                    <a:pt x="1307" y="14083"/>
                  </a:cubicBezTo>
                  <a:cubicBezTo>
                    <a:pt x="1396" y="13284"/>
                    <a:pt x="1466" y="12520"/>
                    <a:pt x="1546" y="11744"/>
                  </a:cubicBezTo>
                  <a:cubicBezTo>
                    <a:pt x="1626" y="10969"/>
                    <a:pt x="1714" y="10182"/>
                    <a:pt x="1802" y="9325"/>
                  </a:cubicBezTo>
                  <a:cubicBezTo>
                    <a:pt x="1891" y="8469"/>
                    <a:pt x="1979" y="7543"/>
                    <a:pt x="2068" y="6582"/>
                  </a:cubicBezTo>
                  <a:cubicBezTo>
                    <a:pt x="2156" y="5621"/>
                    <a:pt x="2245" y="4626"/>
                    <a:pt x="2360" y="3676"/>
                  </a:cubicBezTo>
                  <a:cubicBezTo>
                    <a:pt x="2475" y="2727"/>
                    <a:pt x="2616" y="1824"/>
                    <a:pt x="2705" y="1315"/>
                  </a:cubicBezTo>
                  <a:cubicBezTo>
                    <a:pt x="2793" y="806"/>
                    <a:pt x="2828" y="690"/>
                    <a:pt x="2846" y="574"/>
                  </a:cubicBezTo>
                  <a:cubicBezTo>
                    <a:pt x="2864" y="458"/>
                    <a:pt x="2864" y="343"/>
                    <a:pt x="2837" y="343"/>
                  </a:cubicBezTo>
                  <a:cubicBezTo>
                    <a:pt x="2811" y="343"/>
                    <a:pt x="2758" y="458"/>
                    <a:pt x="2652" y="933"/>
                  </a:cubicBezTo>
                  <a:cubicBezTo>
                    <a:pt x="2545" y="1408"/>
                    <a:pt x="2386" y="2241"/>
                    <a:pt x="2245" y="3109"/>
                  </a:cubicBezTo>
                  <a:cubicBezTo>
                    <a:pt x="2103" y="3977"/>
                    <a:pt x="1979" y="4880"/>
                    <a:pt x="1891" y="5783"/>
                  </a:cubicBezTo>
                  <a:cubicBezTo>
                    <a:pt x="1802" y="6686"/>
                    <a:pt x="1749" y="7589"/>
                    <a:pt x="1767" y="8249"/>
                  </a:cubicBezTo>
                  <a:cubicBezTo>
                    <a:pt x="1785" y="8908"/>
                    <a:pt x="1873" y="9325"/>
                    <a:pt x="1962" y="9557"/>
                  </a:cubicBezTo>
                  <a:cubicBezTo>
                    <a:pt x="2050" y="9788"/>
                    <a:pt x="2139" y="9835"/>
                    <a:pt x="2209" y="9811"/>
                  </a:cubicBezTo>
                  <a:cubicBezTo>
                    <a:pt x="2280" y="9788"/>
                    <a:pt x="2333" y="9696"/>
                    <a:pt x="2430" y="9290"/>
                  </a:cubicBezTo>
                  <a:cubicBezTo>
                    <a:pt x="2528" y="8885"/>
                    <a:pt x="2669" y="8168"/>
                    <a:pt x="2767" y="7404"/>
                  </a:cubicBezTo>
                  <a:cubicBezTo>
                    <a:pt x="2864" y="6640"/>
                    <a:pt x="2917" y="5829"/>
                    <a:pt x="2952" y="5112"/>
                  </a:cubicBezTo>
                  <a:cubicBezTo>
                    <a:pt x="2988" y="4394"/>
                    <a:pt x="3005" y="3769"/>
                    <a:pt x="3014" y="3399"/>
                  </a:cubicBezTo>
                  <a:cubicBezTo>
                    <a:pt x="3023" y="3028"/>
                    <a:pt x="3023" y="2912"/>
                    <a:pt x="2997" y="2912"/>
                  </a:cubicBezTo>
                  <a:cubicBezTo>
                    <a:pt x="2970" y="2912"/>
                    <a:pt x="2917" y="3028"/>
                    <a:pt x="2793" y="3537"/>
                  </a:cubicBezTo>
                  <a:cubicBezTo>
                    <a:pt x="2669" y="4047"/>
                    <a:pt x="2475" y="4950"/>
                    <a:pt x="2324" y="5795"/>
                  </a:cubicBezTo>
                  <a:cubicBezTo>
                    <a:pt x="2174" y="6640"/>
                    <a:pt x="2068" y="7427"/>
                    <a:pt x="1962" y="8260"/>
                  </a:cubicBezTo>
                  <a:cubicBezTo>
                    <a:pt x="1855" y="9094"/>
                    <a:pt x="1749" y="9973"/>
                    <a:pt x="1652" y="10923"/>
                  </a:cubicBezTo>
                  <a:cubicBezTo>
                    <a:pt x="1555" y="11872"/>
                    <a:pt x="1466" y="12890"/>
                    <a:pt x="1422" y="13747"/>
                  </a:cubicBezTo>
                  <a:cubicBezTo>
                    <a:pt x="1378" y="14604"/>
                    <a:pt x="1378" y="15298"/>
                    <a:pt x="1396" y="15715"/>
                  </a:cubicBezTo>
                  <a:cubicBezTo>
                    <a:pt x="1413" y="16132"/>
                    <a:pt x="1449" y="16271"/>
                    <a:pt x="1519" y="16363"/>
                  </a:cubicBezTo>
                  <a:cubicBezTo>
                    <a:pt x="1590" y="16456"/>
                    <a:pt x="1696" y="16502"/>
                    <a:pt x="1855" y="16282"/>
                  </a:cubicBezTo>
                  <a:cubicBezTo>
                    <a:pt x="2015" y="16062"/>
                    <a:pt x="2227" y="15576"/>
                    <a:pt x="2413" y="14928"/>
                  </a:cubicBezTo>
                  <a:cubicBezTo>
                    <a:pt x="2598" y="14280"/>
                    <a:pt x="2758" y="13469"/>
                    <a:pt x="2899" y="12694"/>
                  </a:cubicBezTo>
                  <a:cubicBezTo>
                    <a:pt x="3041" y="11918"/>
                    <a:pt x="3165" y="11177"/>
                    <a:pt x="3288" y="10390"/>
                  </a:cubicBezTo>
                  <a:cubicBezTo>
                    <a:pt x="3412" y="9603"/>
                    <a:pt x="3536" y="8770"/>
                    <a:pt x="3660" y="7948"/>
                  </a:cubicBezTo>
                  <a:cubicBezTo>
                    <a:pt x="3784" y="7126"/>
                    <a:pt x="3908" y="6316"/>
                    <a:pt x="4031" y="5459"/>
                  </a:cubicBezTo>
                  <a:cubicBezTo>
                    <a:pt x="4155" y="4602"/>
                    <a:pt x="4279" y="3699"/>
                    <a:pt x="4376" y="2935"/>
                  </a:cubicBezTo>
                  <a:cubicBezTo>
                    <a:pt x="4474" y="2172"/>
                    <a:pt x="4544" y="1546"/>
                    <a:pt x="4544" y="1188"/>
                  </a:cubicBezTo>
                  <a:cubicBezTo>
                    <a:pt x="4544" y="829"/>
                    <a:pt x="4474" y="736"/>
                    <a:pt x="4368" y="852"/>
                  </a:cubicBezTo>
                  <a:cubicBezTo>
                    <a:pt x="4261" y="968"/>
                    <a:pt x="4120" y="1292"/>
                    <a:pt x="3925" y="1905"/>
                  </a:cubicBezTo>
                  <a:cubicBezTo>
                    <a:pt x="3731" y="2519"/>
                    <a:pt x="3483" y="3422"/>
                    <a:pt x="3271" y="4325"/>
                  </a:cubicBezTo>
                  <a:cubicBezTo>
                    <a:pt x="3058" y="5227"/>
                    <a:pt x="2882" y="6130"/>
                    <a:pt x="2749" y="6917"/>
                  </a:cubicBezTo>
                  <a:cubicBezTo>
                    <a:pt x="2616" y="7705"/>
                    <a:pt x="2528" y="8376"/>
                    <a:pt x="2448" y="9082"/>
                  </a:cubicBezTo>
                  <a:cubicBezTo>
                    <a:pt x="2369" y="9788"/>
                    <a:pt x="2298" y="10529"/>
                    <a:pt x="2236" y="11409"/>
                  </a:cubicBezTo>
                  <a:cubicBezTo>
                    <a:pt x="2174" y="12289"/>
                    <a:pt x="2121" y="13307"/>
                    <a:pt x="2094" y="14071"/>
                  </a:cubicBezTo>
                  <a:cubicBezTo>
                    <a:pt x="2068" y="14835"/>
                    <a:pt x="2068" y="15344"/>
                    <a:pt x="2094" y="15657"/>
                  </a:cubicBezTo>
                  <a:cubicBezTo>
                    <a:pt x="2121" y="15970"/>
                    <a:pt x="2174" y="16085"/>
                    <a:pt x="2245" y="16155"/>
                  </a:cubicBezTo>
                  <a:cubicBezTo>
                    <a:pt x="2315" y="16224"/>
                    <a:pt x="2404" y="16247"/>
                    <a:pt x="2590" y="15993"/>
                  </a:cubicBezTo>
                  <a:cubicBezTo>
                    <a:pt x="2775" y="15738"/>
                    <a:pt x="3058" y="15206"/>
                    <a:pt x="3280" y="14557"/>
                  </a:cubicBezTo>
                  <a:cubicBezTo>
                    <a:pt x="3501" y="13909"/>
                    <a:pt x="3660" y="13145"/>
                    <a:pt x="3801" y="12300"/>
                  </a:cubicBezTo>
                  <a:cubicBezTo>
                    <a:pt x="3943" y="11455"/>
                    <a:pt x="4067" y="10529"/>
                    <a:pt x="4173" y="9661"/>
                  </a:cubicBezTo>
                  <a:cubicBezTo>
                    <a:pt x="4279" y="8793"/>
                    <a:pt x="4368" y="7982"/>
                    <a:pt x="4456" y="7080"/>
                  </a:cubicBezTo>
                  <a:cubicBezTo>
                    <a:pt x="4544" y="6177"/>
                    <a:pt x="4633" y="5181"/>
                    <a:pt x="4704" y="4325"/>
                  </a:cubicBezTo>
                  <a:cubicBezTo>
                    <a:pt x="4774" y="3468"/>
                    <a:pt x="4827" y="2750"/>
                    <a:pt x="4836" y="2322"/>
                  </a:cubicBezTo>
                  <a:cubicBezTo>
                    <a:pt x="4845" y="1894"/>
                    <a:pt x="4810" y="1755"/>
                    <a:pt x="4748" y="1685"/>
                  </a:cubicBezTo>
                  <a:cubicBezTo>
                    <a:pt x="4686" y="1616"/>
                    <a:pt x="4598" y="1616"/>
                    <a:pt x="4429" y="1813"/>
                  </a:cubicBezTo>
                  <a:cubicBezTo>
                    <a:pt x="4261" y="2009"/>
                    <a:pt x="4014" y="2403"/>
                    <a:pt x="3775" y="3040"/>
                  </a:cubicBezTo>
                  <a:cubicBezTo>
                    <a:pt x="3536" y="3676"/>
                    <a:pt x="3306" y="4556"/>
                    <a:pt x="3112" y="5424"/>
                  </a:cubicBezTo>
                  <a:cubicBezTo>
                    <a:pt x="2917" y="6292"/>
                    <a:pt x="2758" y="7149"/>
                    <a:pt x="2625" y="8029"/>
                  </a:cubicBezTo>
                  <a:cubicBezTo>
                    <a:pt x="2492" y="8908"/>
                    <a:pt x="2386" y="9811"/>
                    <a:pt x="2307" y="10714"/>
                  </a:cubicBezTo>
                  <a:cubicBezTo>
                    <a:pt x="2227" y="11617"/>
                    <a:pt x="2174" y="12520"/>
                    <a:pt x="2192" y="13099"/>
                  </a:cubicBezTo>
                  <a:cubicBezTo>
                    <a:pt x="2209" y="13678"/>
                    <a:pt x="2298" y="13932"/>
                    <a:pt x="2439" y="13955"/>
                  </a:cubicBezTo>
                  <a:cubicBezTo>
                    <a:pt x="2581" y="13979"/>
                    <a:pt x="2775" y="13770"/>
                    <a:pt x="3014" y="13249"/>
                  </a:cubicBezTo>
                  <a:cubicBezTo>
                    <a:pt x="3253" y="12728"/>
                    <a:pt x="3536" y="11895"/>
                    <a:pt x="3775" y="11050"/>
                  </a:cubicBezTo>
                  <a:cubicBezTo>
                    <a:pt x="4014" y="10205"/>
                    <a:pt x="4208" y="9348"/>
                    <a:pt x="4376" y="8561"/>
                  </a:cubicBezTo>
                  <a:cubicBezTo>
                    <a:pt x="4544" y="7774"/>
                    <a:pt x="4686" y="7056"/>
                    <a:pt x="4819" y="6327"/>
                  </a:cubicBezTo>
                  <a:cubicBezTo>
                    <a:pt x="4951" y="5598"/>
                    <a:pt x="5075" y="4857"/>
                    <a:pt x="5208" y="4058"/>
                  </a:cubicBezTo>
                  <a:cubicBezTo>
                    <a:pt x="5341" y="3260"/>
                    <a:pt x="5482" y="2403"/>
                    <a:pt x="5570" y="1917"/>
                  </a:cubicBezTo>
                  <a:cubicBezTo>
                    <a:pt x="5659" y="1431"/>
                    <a:pt x="5694" y="1315"/>
                    <a:pt x="5730" y="1153"/>
                  </a:cubicBezTo>
                  <a:cubicBezTo>
                    <a:pt x="5765" y="991"/>
                    <a:pt x="5800" y="782"/>
                    <a:pt x="5765" y="759"/>
                  </a:cubicBezTo>
                  <a:cubicBezTo>
                    <a:pt x="5730" y="736"/>
                    <a:pt x="5624" y="898"/>
                    <a:pt x="5473" y="1315"/>
                  </a:cubicBezTo>
                  <a:cubicBezTo>
                    <a:pt x="5323" y="1732"/>
                    <a:pt x="5128" y="2403"/>
                    <a:pt x="4942" y="3098"/>
                  </a:cubicBezTo>
                  <a:cubicBezTo>
                    <a:pt x="4757" y="3792"/>
                    <a:pt x="4580" y="4510"/>
                    <a:pt x="4403" y="5297"/>
                  </a:cubicBezTo>
                  <a:cubicBezTo>
                    <a:pt x="4226" y="6084"/>
                    <a:pt x="4049" y="6941"/>
                    <a:pt x="3890" y="7763"/>
                  </a:cubicBezTo>
                  <a:cubicBezTo>
                    <a:pt x="3731" y="8584"/>
                    <a:pt x="3589" y="9372"/>
                    <a:pt x="3492" y="10043"/>
                  </a:cubicBezTo>
                  <a:cubicBezTo>
                    <a:pt x="3395" y="10714"/>
                    <a:pt x="3341" y="11270"/>
                    <a:pt x="3350" y="11582"/>
                  </a:cubicBezTo>
                  <a:cubicBezTo>
                    <a:pt x="3359" y="11895"/>
                    <a:pt x="3430" y="11964"/>
                    <a:pt x="3580" y="11814"/>
                  </a:cubicBezTo>
                  <a:cubicBezTo>
                    <a:pt x="3731" y="11663"/>
                    <a:pt x="3961" y="11293"/>
                    <a:pt x="4217" y="10714"/>
                  </a:cubicBezTo>
                  <a:cubicBezTo>
                    <a:pt x="4474" y="10136"/>
                    <a:pt x="4757" y="9348"/>
                    <a:pt x="5040" y="8503"/>
                  </a:cubicBezTo>
                  <a:cubicBezTo>
                    <a:pt x="5323" y="7658"/>
                    <a:pt x="5606" y="6755"/>
                    <a:pt x="5854" y="5841"/>
                  </a:cubicBezTo>
                  <a:cubicBezTo>
                    <a:pt x="6101" y="4926"/>
                    <a:pt x="6313" y="4000"/>
                    <a:pt x="6508" y="3109"/>
                  </a:cubicBezTo>
                  <a:cubicBezTo>
                    <a:pt x="6703" y="2218"/>
                    <a:pt x="6880" y="1361"/>
                    <a:pt x="6977" y="875"/>
                  </a:cubicBezTo>
                  <a:cubicBezTo>
                    <a:pt x="7074" y="389"/>
                    <a:pt x="7092" y="273"/>
                    <a:pt x="7065" y="285"/>
                  </a:cubicBezTo>
                  <a:cubicBezTo>
                    <a:pt x="7039" y="296"/>
                    <a:pt x="6968" y="435"/>
                    <a:pt x="6800" y="921"/>
                  </a:cubicBezTo>
                  <a:cubicBezTo>
                    <a:pt x="6632" y="1408"/>
                    <a:pt x="6367" y="2241"/>
                    <a:pt x="6145" y="3051"/>
                  </a:cubicBezTo>
                  <a:cubicBezTo>
                    <a:pt x="5924" y="3862"/>
                    <a:pt x="5747" y="4649"/>
                    <a:pt x="5650" y="5135"/>
                  </a:cubicBezTo>
                  <a:cubicBezTo>
                    <a:pt x="5553" y="5621"/>
                    <a:pt x="5535" y="5806"/>
                    <a:pt x="5535" y="5957"/>
                  </a:cubicBezTo>
                  <a:cubicBezTo>
                    <a:pt x="5535" y="6107"/>
                    <a:pt x="5553" y="6223"/>
                    <a:pt x="5606" y="6281"/>
                  </a:cubicBezTo>
                  <a:cubicBezTo>
                    <a:pt x="5659" y="6339"/>
                    <a:pt x="5747" y="6339"/>
                    <a:pt x="5977" y="6061"/>
                  </a:cubicBezTo>
                  <a:cubicBezTo>
                    <a:pt x="6207" y="5783"/>
                    <a:pt x="6579" y="5227"/>
                    <a:pt x="6924" y="4602"/>
                  </a:cubicBezTo>
                  <a:cubicBezTo>
                    <a:pt x="7269" y="3977"/>
                    <a:pt x="7587" y="3283"/>
                    <a:pt x="7879" y="2600"/>
                  </a:cubicBezTo>
                  <a:cubicBezTo>
                    <a:pt x="8171" y="1917"/>
                    <a:pt x="8436" y="1245"/>
                    <a:pt x="8596" y="794"/>
                  </a:cubicBezTo>
                  <a:cubicBezTo>
                    <a:pt x="8755" y="343"/>
                    <a:pt x="8808" y="111"/>
                    <a:pt x="8799" y="30"/>
                  </a:cubicBezTo>
                  <a:cubicBezTo>
                    <a:pt x="8790" y="-51"/>
                    <a:pt x="8719" y="18"/>
                    <a:pt x="8507" y="412"/>
                  </a:cubicBezTo>
                  <a:cubicBezTo>
                    <a:pt x="8295" y="806"/>
                    <a:pt x="7941" y="1523"/>
                    <a:pt x="7605" y="2299"/>
                  </a:cubicBezTo>
                  <a:cubicBezTo>
                    <a:pt x="7269" y="3074"/>
                    <a:pt x="6950" y="3908"/>
                    <a:pt x="6765" y="4429"/>
                  </a:cubicBezTo>
                  <a:cubicBezTo>
                    <a:pt x="6579" y="4950"/>
                    <a:pt x="6526" y="5158"/>
                    <a:pt x="6490" y="5355"/>
                  </a:cubicBezTo>
                  <a:cubicBezTo>
                    <a:pt x="6455" y="5552"/>
                    <a:pt x="6437" y="5737"/>
                    <a:pt x="6473" y="5818"/>
                  </a:cubicBezTo>
                  <a:cubicBezTo>
                    <a:pt x="6508" y="5899"/>
                    <a:pt x="6597" y="5876"/>
                    <a:pt x="6853" y="5563"/>
                  </a:cubicBezTo>
                  <a:cubicBezTo>
                    <a:pt x="7110" y="5251"/>
                    <a:pt x="7534" y="4649"/>
                    <a:pt x="7968" y="4012"/>
                  </a:cubicBezTo>
                  <a:cubicBezTo>
                    <a:pt x="8401" y="3375"/>
                    <a:pt x="8843" y="2704"/>
                    <a:pt x="9224" y="2148"/>
                  </a:cubicBezTo>
                  <a:cubicBezTo>
                    <a:pt x="9604" y="1593"/>
                    <a:pt x="9922" y="1153"/>
                    <a:pt x="10117" y="898"/>
                  </a:cubicBezTo>
                  <a:cubicBezTo>
                    <a:pt x="10312" y="644"/>
                    <a:pt x="10382" y="574"/>
                    <a:pt x="10373" y="609"/>
                  </a:cubicBezTo>
                  <a:cubicBezTo>
                    <a:pt x="10365" y="644"/>
                    <a:pt x="10276" y="782"/>
                    <a:pt x="10082" y="1176"/>
                  </a:cubicBezTo>
                  <a:cubicBezTo>
                    <a:pt x="9887" y="1570"/>
                    <a:pt x="9586" y="2218"/>
                    <a:pt x="9356" y="2785"/>
                  </a:cubicBezTo>
                  <a:cubicBezTo>
                    <a:pt x="9126" y="3352"/>
                    <a:pt x="8967" y="3838"/>
                    <a:pt x="8887" y="4139"/>
                  </a:cubicBezTo>
                  <a:cubicBezTo>
                    <a:pt x="8808" y="4440"/>
                    <a:pt x="8808" y="4556"/>
                    <a:pt x="8852" y="4602"/>
                  </a:cubicBezTo>
                  <a:cubicBezTo>
                    <a:pt x="8896" y="4649"/>
                    <a:pt x="8985" y="4626"/>
                    <a:pt x="9224" y="4382"/>
                  </a:cubicBezTo>
                  <a:cubicBezTo>
                    <a:pt x="9462" y="4139"/>
                    <a:pt x="9852" y="3676"/>
                    <a:pt x="10294" y="3144"/>
                  </a:cubicBezTo>
                  <a:cubicBezTo>
                    <a:pt x="10736" y="2611"/>
                    <a:pt x="11231" y="2009"/>
                    <a:pt x="11523" y="1685"/>
                  </a:cubicBezTo>
                  <a:cubicBezTo>
                    <a:pt x="11815" y="1361"/>
                    <a:pt x="11904" y="1315"/>
                    <a:pt x="11912" y="1361"/>
                  </a:cubicBezTo>
                  <a:cubicBezTo>
                    <a:pt x="11921" y="1408"/>
                    <a:pt x="11851" y="1546"/>
                    <a:pt x="11612" y="1986"/>
                  </a:cubicBezTo>
                  <a:cubicBezTo>
                    <a:pt x="11373" y="2426"/>
                    <a:pt x="10966" y="3167"/>
                    <a:pt x="10727" y="3607"/>
                  </a:cubicBezTo>
                  <a:cubicBezTo>
                    <a:pt x="10488" y="4047"/>
                    <a:pt x="10418" y="4186"/>
                    <a:pt x="10365" y="4313"/>
                  </a:cubicBezTo>
                  <a:cubicBezTo>
                    <a:pt x="10312" y="4440"/>
                    <a:pt x="10276" y="4556"/>
                    <a:pt x="10312" y="4602"/>
                  </a:cubicBezTo>
                  <a:cubicBezTo>
                    <a:pt x="10347" y="4649"/>
                    <a:pt x="10453" y="4626"/>
                    <a:pt x="10710" y="4348"/>
                  </a:cubicBezTo>
                  <a:cubicBezTo>
                    <a:pt x="10966" y="4070"/>
                    <a:pt x="11373" y="3537"/>
                    <a:pt x="11683" y="3121"/>
                  </a:cubicBezTo>
                  <a:cubicBezTo>
                    <a:pt x="11992" y="2704"/>
                    <a:pt x="12204" y="2403"/>
                    <a:pt x="12346" y="2206"/>
                  </a:cubicBezTo>
                  <a:cubicBezTo>
                    <a:pt x="12487" y="2009"/>
                    <a:pt x="12558" y="1917"/>
                    <a:pt x="12541" y="1882"/>
                  </a:cubicBezTo>
                  <a:cubicBezTo>
                    <a:pt x="12523" y="1847"/>
                    <a:pt x="12417" y="1871"/>
                    <a:pt x="12107" y="2160"/>
                  </a:cubicBezTo>
                  <a:cubicBezTo>
                    <a:pt x="11798" y="2449"/>
                    <a:pt x="11284" y="3005"/>
                    <a:pt x="10789" y="3584"/>
                  </a:cubicBezTo>
                  <a:cubicBezTo>
                    <a:pt x="10294" y="4163"/>
                    <a:pt x="9816" y="4764"/>
                    <a:pt x="9365" y="5378"/>
                  </a:cubicBezTo>
                  <a:cubicBezTo>
                    <a:pt x="8914" y="5991"/>
                    <a:pt x="8489" y="6617"/>
                    <a:pt x="8047" y="7323"/>
                  </a:cubicBezTo>
                  <a:cubicBezTo>
                    <a:pt x="7605" y="8029"/>
                    <a:pt x="7145" y="8816"/>
                    <a:pt x="6809" y="9395"/>
                  </a:cubicBezTo>
                  <a:cubicBezTo>
                    <a:pt x="6473" y="9973"/>
                    <a:pt x="6260" y="10344"/>
                    <a:pt x="6101" y="10633"/>
                  </a:cubicBezTo>
                  <a:cubicBezTo>
                    <a:pt x="5942" y="10923"/>
                    <a:pt x="5836" y="11131"/>
                    <a:pt x="5818" y="11200"/>
                  </a:cubicBezTo>
                  <a:cubicBezTo>
                    <a:pt x="5800" y="11270"/>
                    <a:pt x="5871" y="11200"/>
                    <a:pt x="6084" y="10830"/>
                  </a:cubicBezTo>
                  <a:cubicBezTo>
                    <a:pt x="6296" y="10460"/>
                    <a:pt x="6650" y="9788"/>
                    <a:pt x="7012" y="9105"/>
                  </a:cubicBezTo>
                  <a:cubicBezTo>
                    <a:pt x="7375" y="8422"/>
                    <a:pt x="7746" y="7728"/>
                    <a:pt x="8065" y="7068"/>
                  </a:cubicBezTo>
                  <a:cubicBezTo>
                    <a:pt x="8383" y="6408"/>
                    <a:pt x="8649" y="5783"/>
                    <a:pt x="8808" y="5355"/>
                  </a:cubicBezTo>
                  <a:cubicBezTo>
                    <a:pt x="8967" y="4926"/>
                    <a:pt x="9020" y="4695"/>
                    <a:pt x="9047" y="4510"/>
                  </a:cubicBezTo>
                  <a:cubicBezTo>
                    <a:pt x="9073" y="4325"/>
                    <a:pt x="9073" y="4186"/>
                    <a:pt x="9029" y="4105"/>
                  </a:cubicBezTo>
                  <a:cubicBezTo>
                    <a:pt x="8985" y="4024"/>
                    <a:pt x="8896" y="4000"/>
                    <a:pt x="8649" y="4267"/>
                  </a:cubicBezTo>
                  <a:cubicBezTo>
                    <a:pt x="8401" y="4533"/>
                    <a:pt x="7994" y="5089"/>
                    <a:pt x="7623" y="5656"/>
                  </a:cubicBezTo>
                  <a:cubicBezTo>
                    <a:pt x="7251" y="6223"/>
                    <a:pt x="6915" y="6802"/>
                    <a:pt x="6570" y="7473"/>
                  </a:cubicBezTo>
                  <a:cubicBezTo>
                    <a:pt x="6225" y="8144"/>
                    <a:pt x="5871" y="8908"/>
                    <a:pt x="5526" y="9696"/>
                  </a:cubicBezTo>
                  <a:cubicBezTo>
                    <a:pt x="5181" y="10483"/>
                    <a:pt x="4845" y="11293"/>
                    <a:pt x="4553" y="12069"/>
                  </a:cubicBezTo>
                  <a:cubicBezTo>
                    <a:pt x="4261" y="12844"/>
                    <a:pt x="4014" y="13585"/>
                    <a:pt x="3801" y="14233"/>
                  </a:cubicBezTo>
                  <a:cubicBezTo>
                    <a:pt x="3589" y="14881"/>
                    <a:pt x="3412" y="15437"/>
                    <a:pt x="3315" y="15784"/>
                  </a:cubicBezTo>
                  <a:cubicBezTo>
                    <a:pt x="3218" y="16132"/>
                    <a:pt x="3200" y="16271"/>
                    <a:pt x="3244" y="16282"/>
                  </a:cubicBezTo>
                  <a:cubicBezTo>
                    <a:pt x="3288" y="16294"/>
                    <a:pt x="3395" y="16178"/>
                    <a:pt x="3598" y="15761"/>
                  </a:cubicBezTo>
                  <a:cubicBezTo>
                    <a:pt x="3801" y="15345"/>
                    <a:pt x="4102" y="14627"/>
                    <a:pt x="4438" y="13828"/>
                  </a:cubicBezTo>
                  <a:cubicBezTo>
                    <a:pt x="4774" y="13029"/>
                    <a:pt x="5146" y="12150"/>
                    <a:pt x="5509" y="11270"/>
                  </a:cubicBezTo>
                  <a:cubicBezTo>
                    <a:pt x="5871" y="10390"/>
                    <a:pt x="6225" y="9510"/>
                    <a:pt x="6526" y="8723"/>
                  </a:cubicBezTo>
                  <a:cubicBezTo>
                    <a:pt x="6826" y="7936"/>
                    <a:pt x="7074" y="7242"/>
                    <a:pt x="7260" y="6674"/>
                  </a:cubicBezTo>
                  <a:cubicBezTo>
                    <a:pt x="7446" y="6107"/>
                    <a:pt x="7569" y="5667"/>
                    <a:pt x="7640" y="5390"/>
                  </a:cubicBezTo>
                  <a:cubicBezTo>
                    <a:pt x="7711" y="5112"/>
                    <a:pt x="7729" y="4996"/>
                    <a:pt x="7693" y="4950"/>
                  </a:cubicBezTo>
                  <a:cubicBezTo>
                    <a:pt x="7658" y="4903"/>
                    <a:pt x="7569" y="4926"/>
                    <a:pt x="7340" y="5251"/>
                  </a:cubicBezTo>
                  <a:cubicBezTo>
                    <a:pt x="7110" y="5575"/>
                    <a:pt x="6738" y="6200"/>
                    <a:pt x="6393" y="6836"/>
                  </a:cubicBezTo>
                  <a:cubicBezTo>
                    <a:pt x="6048" y="7473"/>
                    <a:pt x="5730" y="8121"/>
                    <a:pt x="5402" y="8874"/>
                  </a:cubicBezTo>
                  <a:cubicBezTo>
                    <a:pt x="5075" y="9626"/>
                    <a:pt x="4739" y="10483"/>
                    <a:pt x="4429" y="11351"/>
                  </a:cubicBezTo>
                  <a:cubicBezTo>
                    <a:pt x="4120" y="12219"/>
                    <a:pt x="3837" y="13099"/>
                    <a:pt x="3589" y="13944"/>
                  </a:cubicBezTo>
                  <a:cubicBezTo>
                    <a:pt x="3341" y="14789"/>
                    <a:pt x="3129" y="15599"/>
                    <a:pt x="2988" y="16224"/>
                  </a:cubicBezTo>
                  <a:cubicBezTo>
                    <a:pt x="2846" y="16849"/>
                    <a:pt x="2775" y="17289"/>
                    <a:pt x="2740" y="17579"/>
                  </a:cubicBezTo>
                  <a:cubicBezTo>
                    <a:pt x="2705" y="17868"/>
                    <a:pt x="2705" y="18007"/>
                    <a:pt x="2758" y="18053"/>
                  </a:cubicBezTo>
                  <a:cubicBezTo>
                    <a:pt x="2811" y="18099"/>
                    <a:pt x="2917" y="18053"/>
                    <a:pt x="3103" y="17752"/>
                  </a:cubicBezTo>
                  <a:cubicBezTo>
                    <a:pt x="3288" y="17451"/>
                    <a:pt x="3554" y="16896"/>
                    <a:pt x="3855" y="16178"/>
                  </a:cubicBezTo>
                  <a:cubicBezTo>
                    <a:pt x="4155" y="15460"/>
                    <a:pt x="4491" y="14581"/>
                    <a:pt x="4810" y="13793"/>
                  </a:cubicBezTo>
                  <a:cubicBezTo>
                    <a:pt x="5128" y="13006"/>
                    <a:pt x="5429" y="12312"/>
                    <a:pt x="5756" y="11525"/>
                  </a:cubicBezTo>
                  <a:cubicBezTo>
                    <a:pt x="6084" y="10737"/>
                    <a:pt x="6437" y="9858"/>
                    <a:pt x="6729" y="9105"/>
                  </a:cubicBezTo>
                  <a:cubicBezTo>
                    <a:pt x="7021" y="8353"/>
                    <a:pt x="7251" y="7728"/>
                    <a:pt x="7410" y="7299"/>
                  </a:cubicBezTo>
                  <a:cubicBezTo>
                    <a:pt x="7569" y="6871"/>
                    <a:pt x="7658" y="6640"/>
                    <a:pt x="7658" y="6570"/>
                  </a:cubicBezTo>
                  <a:cubicBezTo>
                    <a:pt x="7658" y="6501"/>
                    <a:pt x="7569" y="6593"/>
                    <a:pt x="7340" y="7010"/>
                  </a:cubicBezTo>
                  <a:cubicBezTo>
                    <a:pt x="7110" y="7427"/>
                    <a:pt x="6738" y="8168"/>
                    <a:pt x="6402" y="8885"/>
                  </a:cubicBezTo>
                  <a:cubicBezTo>
                    <a:pt x="6066" y="9603"/>
                    <a:pt x="5765" y="10298"/>
                    <a:pt x="5464" y="11073"/>
                  </a:cubicBezTo>
                  <a:cubicBezTo>
                    <a:pt x="5164" y="11849"/>
                    <a:pt x="4863" y="12705"/>
                    <a:pt x="4589" y="13608"/>
                  </a:cubicBezTo>
                  <a:cubicBezTo>
                    <a:pt x="4314" y="14511"/>
                    <a:pt x="4067" y="15460"/>
                    <a:pt x="3925" y="16085"/>
                  </a:cubicBezTo>
                  <a:cubicBezTo>
                    <a:pt x="3784" y="16710"/>
                    <a:pt x="3748" y="17011"/>
                    <a:pt x="3731" y="17254"/>
                  </a:cubicBezTo>
                  <a:cubicBezTo>
                    <a:pt x="3713" y="17498"/>
                    <a:pt x="3713" y="17683"/>
                    <a:pt x="3757" y="17775"/>
                  </a:cubicBezTo>
                  <a:cubicBezTo>
                    <a:pt x="3801" y="17868"/>
                    <a:pt x="3890" y="17868"/>
                    <a:pt x="4093" y="17602"/>
                  </a:cubicBezTo>
                  <a:cubicBezTo>
                    <a:pt x="4297" y="17336"/>
                    <a:pt x="4615" y="16803"/>
                    <a:pt x="4951" y="16155"/>
                  </a:cubicBezTo>
                  <a:cubicBezTo>
                    <a:pt x="5287" y="15507"/>
                    <a:pt x="5641" y="14743"/>
                    <a:pt x="5995" y="13979"/>
                  </a:cubicBezTo>
                  <a:cubicBezTo>
                    <a:pt x="6349" y="13215"/>
                    <a:pt x="6703" y="12451"/>
                    <a:pt x="7065" y="11675"/>
                  </a:cubicBezTo>
                  <a:cubicBezTo>
                    <a:pt x="7428" y="10899"/>
                    <a:pt x="7799" y="10112"/>
                    <a:pt x="8171" y="9267"/>
                  </a:cubicBezTo>
                  <a:cubicBezTo>
                    <a:pt x="8542" y="8422"/>
                    <a:pt x="8914" y="7519"/>
                    <a:pt x="9241" y="6686"/>
                  </a:cubicBezTo>
                  <a:cubicBezTo>
                    <a:pt x="9569" y="5853"/>
                    <a:pt x="9852" y="5089"/>
                    <a:pt x="10020" y="4626"/>
                  </a:cubicBezTo>
                  <a:cubicBezTo>
                    <a:pt x="10188" y="4163"/>
                    <a:pt x="10241" y="4000"/>
                    <a:pt x="10223" y="3977"/>
                  </a:cubicBezTo>
                  <a:cubicBezTo>
                    <a:pt x="10205" y="3954"/>
                    <a:pt x="10117" y="4070"/>
                    <a:pt x="9905" y="4440"/>
                  </a:cubicBezTo>
                  <a:cubicBezTo>
                    <a:pt x="9692" y="4811"/>
                    <a:pt x="9356" y="5436"/>
                    <a:pt x="9029" y="6119"/>
                  </a:cubicBezTo>
                  <a:cubicBezTo>
                    <a:pt x="8702" y="6802"/>
                    <a:pt x="8383" y="7543"/>
                    <a:pt x="8065" y="8318"/>
                  </a:cubicBezTo>
                  <a:cubicBezTo>
                    <a:pt x="7746" y="9094"/>
                    <a:pt x="7428" y="9904"/>
                    <a:pt x="7145" y="10737"/>
                  </a:cubicBezTo>
                  <a:cubicBezTo>
                    <a:pt x="6862" y="11571"/>
                    <a:pt x="6614" y="12427"/>
                    <a:pt x="6402" y="13284"/>
                  </a:cubicBezTo>
                  <a:cubicBezTo>
                    <a:pt x="6190" y="14141"/>
                    <a:pt x="6013" y="14997"/>
                    <a:pt x="5924" y="15483"/>
                  </a:cubicBezTo>
                  <a:cubicBezTo>
                    <a:pt x="5836" y="15970"/>
                    <a:pt x="5836" y="16085"/>
                    <a:pt x="5836" y="16259"/>
                  </a:cubicBezTo>
                  <a:cubicBezTo>
                    <a:pt x="5836" y="16433"/>
                    <a:pt x="5836" y="16664"/>
                    <a:pt x="5907" y="16757"/>
                  </a:cubicBezTo>
                  <a:cubicBezTo>
                    <a:pt x="5977" y="16849"/>
                    <a:pt x="6119" y="16803"/>
                    <a:pt x="6340" y="16479"/>
                  </a:cubicBezTo>
                  <a:cubicBezTo>
                    <a:pt x="6561" y="16155"/>
                    <a:pt x="6862" y="15553"/>
                    <a:pt x="7171" y="14905"/>
                  </a:cubicBezTo>
                  <a:cubicBezTo>
                    <a:pt x="7481" y="14256"/>
                    <a:pt x="7799" y="13562"/>
                    <a:pt x="8118" y="12844"/>
                  </a:cubicBezTo>
                  <a:cubicBezTo>
                    <a:pt x="8436" y="12126"/>
                    <a:pt x="8755" y="11386"/>
                    <a:pt x="9073" y="10633"/>
                  </a:cubicBezTo>
                  <a:cubicBezTo>
                    <a:pt x="9392" y="9881"/>
                    <a:pt x="9710" y="9117"/>
                    <a:pt x="10037" y="8330"/>
                  </a:cubicBezTo>
                  <a:cubicBezTo>
                    <a:pt x="10365" y="7543"/>
                    <a:pt x="10701" y="6732"/>
                    <a:pt x="10975" y="6096"/>
                  </a:cubicBezTo>
                  <a:cubicBezTo>
                    <a:pt x="11249" y="5459"/>
                    <a:pt x="11461" y="4996"/>
                    <a:pt x="11603" y="4707"/>
                  </a:cubicBezTo>
                  <a:cubicBezTo>
                    <a:pt x="11744" y="4417"/>
                    <a:pt x="11815" y="4301"/>
                    <a:pt x="11806" y="4325"/>
                  </a:cubicBezTo>
                  <a:cubicBezTo>
                    <a:pt x="11798" y="4348"/>
                    <a:pt x="11709" y="4510"/>
                    <a:pt x="11497" y="4926"/>
                  </a:cubicBezTo>
                  <a:cubicBezTo>
                    <a:pt x="11284" y="5343"/>
                    <a:pt x="10948" y="6015"/>
                    <a:pt x="10595" y="6744"/>
                  </a:cubicBezTo>
                  <a:cubicBezTo>
                    <a:pt x="10241" y="7473"/>
                    <a:pt x="9869" y="8260"/>
                    <a:pt x="9551" y="8966"/>
                  </a:cubicBezTo>
                  <a:cubicBezTo>
                    <a:pt x="9232" y="9672"/>
                    <a:pt x="8967" y="10298"/>
                    <a:pt x="8711" y="10934"/>
                  </a:cubicBezTo>
                  <a:cubicBezTo>
                    <a:pt x="8454" y="11571"/>
                    <a:pt x="8206" y="12219"/>
                    <a:pt x="7941" y="12983"/>
                  </a:cubicBezTo>
                  <a:cubicBezTo>
                    <a:pt x="7676" y="13747"/>
                    <a:pt x="7393" y="14627"/>
                    <a:pt x="7180" y="15333"/>
                  </a:cubicBezTo>
                  <a:cubicBezTo>
                    <a:pt x="6968" y="16039"/>
                    <a:pt x="6826" y="16572"/>
                    <a:pt x="6747" y="16954"/>
                  </a:cubicBezTo>
                  <a:cubicBezTo>
                    <a:pt x="6667" y="17335"/>
                    <a:pt x="6650" y="17567"/>
                    <a:pt x="6685" y="17660"/>
                  </a:cubicBezTo>
                  <a:cubicBezTo>
                    <a:pt x="6720" y="17752"/>
                    <a:pt x="6809" y="17706"/>
                    <a:pt x="7003" y="17393"/>
                  </a:cubicBezTo>
                  <a:cubicBezTo>
                    <a:pt x="7198" y="17081"/>
                    <a:pt x="7499" y="16502"/>
                    <a:pt x="7817" y="15831"/>
                  </a:cubicBezTo>
                  <a:cubicBezTo>
                    <a:pt x="8136" y="15159"/>
                    <a:pt x="8472" y="14395"/>
                    <a:pt x="8817" y="13597"/>
                  </a:cubicBezTo>
                  <a:cubicBezTo>
                    <a:pt x="9162" y="12798"/>
                    <a:pt x="9515" y="11964"/>
                    <a:pt x="9878" y="11143"/>
                  </a:cubicBezTo>
                  <a:cubicBezTo>
                    <a:pt x="10241" y="10321"/>
                    <a:pt x="10612" y="9510"/>
                    <a:pt x="10940" y="8746"/>
                  </a:cubicBezTo>
                  <a:cubicBezTo>
                    <a:pt x="11267" y="7982"/>
                    <a:pt x="11550" y="7265"/>
                    <a:pt x="11824" y="6582"/>
                  </a:cubicBezTo>
                  <a:cubicBezTo>
                    <a:pt x="12098" y="5899"/>
                    <a:pt x="12364" y="5251"/>
                    <a:pt x="12532" y="4834"/>
                  </a:cubicBezTo>
                  <a:cubicBezTo>
                    <a:pt x="12700" y="4417"/>
                    <a:pt x="12770" y="4232"/>
                    <a:pt x="12744" y="4186"/>
                  </a:cubicBezTo>
                  <a:cubicBezTo>
                    <a:pt x="12717" y="4139"/>
                    <a:pt x="12594" y="4232"/>
                    <a:pt x="12319" y="4568"/>
                  </a:cubicBezTo>
                  <a:cubicBezTo>
                    <a:pt x="12045" y="4903"/>
                    <a:pt x="11621" y="5482"/>
                    <a:pt x="11187" y="6119"/>
                  </a:cubicBezTo>
                  <a:cubicBezTo>
                    <a:pt x="10754" y="6755"/>
                    <a:pt x="10312" y="7450"/>
                    <a:pt x="9860" y="8191"/>
                  </a:cubicBezTo>
                  <a:cubicBezTo>
                    <a:pt x="9409" y="8932"/>
                    <a:pt x="8949" y="9719"/>
                    <a:pt x="8498" y="10529"/>
                  </a:cubicBezTo>
                  <a:cubicBezTo>
                    <a:pt x="8047" y="11339"/>
                    <a:pt x="7605" y="12173"/>
                    <a:pt x="7216" y="12937"/>
                  </a:cubicBezTo>
                  <a:cubicBezTo>
                    <a:pt x="6826" y="13701"/>
                    <a:pt x="6490" y="14395"/>
                    <a:pt x="6181" y="15044"/>
                  </a:cubicBezTo>
                  <a:cubicBezTo>
                    <a:pt x="5871" y="15692"/>
                    <a:pt x="5588" y="16294"/>
                    <a:pt x="5420" y="16676"/>
                  </a:cubicBezTo>
                  <a:cubicBezTo>
                    <a:pt x="5252" y="17058"/>
                    <a:pt x="5199" y="17220"/>
                    <a:pt x="5164" y="17359"/>
                  </a:cubicBezTo>
                  <a:cubicBezTo>
                    <a:pt x="5128" y="17498"/>
                    <a:pt x="5111" y="17613"/>
                    <a:pt x="5146" y="17648"/>
                  </a:cubicBezTo>
                  <a:cubicBezTo>
                    <a:pt x="5181" y="17683"/>
                    <a:pt x="5270" y="17636"/>
                    <a:pt x="5473" y="17312"/>
                  </a:cubicBezTo>
                  <a:cubicBezTo>
                    <a:pt x="5677" y="16988"/>
                    <a:pt x="5995" y="16386"/>
                    <a:pt x="6322" y="15669"/>
                  </a:cubicBezTo>
                  <a:cubicBezTo>
                    <a:pt x="6650" y="14951"/>
                    <a:pt x="6986" y="14117"/>
                    <a:pt x="7304" y="13354"/>
                  </a:cubicBezTo>
                  <a:cubicBezTo>
                    <a:pt x="7623" y="12590"/>
                    <a:pt x="7923" y="11895"/>
                    <a:pt x="8083" y="11490"/>
                  </a:cubicBezTo>
                  <a:cubicBezTo>
                    <a:pt x="8242" y="11085"/>
                    <a:pt x="8259" y="10969"/>
                    <a:pt x="8224" y="10923"/>
                  </a:cubicBezTo>
                  <a:cubicBezTo>
                    <a:pt x="8189" y="10876"/>
                    <a:pt x="8100" y="10899"/>
                    <a:pt x="7888" y="11177"/>
                  </a:cubicBezTo>
                  <a:cubicBezTo>
                    <a:pt x="7676" y="11455"/>
                    <a:pt x="7340" y="11988"/>
                    <a:pt x="6995" y="12636"/>
                  </a:cubicBezTo>
                  <a:cubicBezTo>
                    <a:pt x="6650" y="13284"/>
                    <a:pt x="6296" y="14048"/>
                    <a:pt x="5986" y="14777"/>
                  </a:cubicBezTo>
                  <a:cubicBezTo>
                    <a:pt x="5677" y="15507"/>
                    <a:pt x="5411" y="16201"/>
                    <a:pt x="5164" y="16977"/>
                  </a:cubicBezTo>
                  <a:cubicBezTo>
                    <a:pt x="4916" y="17752"/>
                    <a:pt x="4686" y="18609"/>
                    <a:pt x="4544" y="19361"/>
                  </a:cubicBezTo>
                  <a:cubicBezTo>
                    <a:pt x="4403" y="20114"/>
                    <a:pt x="4350" y="20762"/>
                    <a:pt x="4359" y="21121"/>
                  </a:cubicBezTo>
                  <a:cubicBezTo>
                    <a:pt x="4368" y="21480"/>
                    <a:pt x="4438" y="21549"/>
                    <a:pt x="4633" y="21375"/>
                  </a:cubicBezTo>
                  <a:cubicBezTo>
                    <a:pt x="4827" y="21202"/>
                    <a:pt x="5146" y="20785"/>
                    <a:pt x="5491" y="20206"/>
                  </a:cubicBezTo>
                  <a:cubicBezTo>
                    <a:pt x="5836" y="19627"/>
                    <a:pt x="6207" y="18887"/>
                    <a:pt x="6526" y="18227"/>
                  </a:cubicBezTo>
                  <a:cubicBezTo>
                    <a:pt x="6844" y="17567"/>
                    <a:pt x="7110" y="16988"/>
                    <a:pt x="7393" y="16409"/>
                  </a:cubicBezTo>
                  <a:cubicBezTo>
                    <a:pt x="7676" y="15831"/>
                    <a:pt x="7976" y="15252"/>
                    <a:pt x="8330" y="14546"/>
                  </a:cubicBezTo>
                  <a:cubicBezTo>
                    <a:pt x="8684" y="13840"/>
                    <a:pt x="9091" y="13006"/>
                    <a:pt x="9462" y="12219"/>
                  </a:cubicBezTo>
                  <a:cubicBezTo>
                    <a:pt x="9834" y="11432"/>
                    <a:pt x="10170" y="10691"/>
                    <a:pt x="10524" y="9892"/>
                  </a:cubicBezTo>
                  <a:cubicBezTo>
                    <a:pt x="10878" y="9094"/>
                    <a:pt x="11249" y="8237"/>
                    <a:pt x="11559" y="7531"/>
                  </a:cubicBezTo>
                  <a:cubicBezTo>
                    <a:pt x="11868" y="6825"/>
                    <a:pt x="12116" y="6269"/>
                    <a:pt x="12275" y="5910"/>
                  </a:cubicBezTo>
                  <a:cubicBezTo>
                    <a:pt x="12434" y="5552"/>
                    <a:pt x="12505" y="5390"/>
                    <a:pt x="12505" y="5366"/>
                  </a:cubicBezTo>
                  <a:cubicBezTo>
                    <a:pt x="12505" y="5343"/>
                    <a:pt x="12434" y="5459"/>
                    <a:pt x="12222" y="5876"/>
                  </a:cubicBezTo>
                  <a:cubicBezTo>
                    <a:pt x="12010" y="6292"/>
                    <a:pt x="11656" y="7010"/>
                    <a:pt x="11302" y="7751"/>
                  </a:cubicBezTo>
                  <a:cubicBezTo>
                    <a:pt x="10948" y="8492"/>
                    <a:pt x="10595" y="9256"/>
                    <a:pt x="10250" y="10078"/>
                  </a:cubicBezTo>
                  <a:cubicBezTo>
                    <a:pt x="9905" y="10899"/>
                    <a:pt x="9569" y="11779"/>
                    <a:pt x="9259" y="12671"/>
                  </a:cubicBezTo>
                  <a:cubicBezTo>
                    <a:pt x="8949" y="13562"/>
                    <a:pt x="8666" y="14465"/>
                    <a:pt x="8436" y="15356"/>
                  </a:cubicBezTo>
                  <a:cubicBezTo>
                    <a:pt x="8206" y="16247"/>
                    <a:pt x="8029" y="17127"/>
                    <a:pt x="7941" y="17636"/>
                  </a:cubicBezTo>
                  <a:cubicBezTo>
                    <a:pt x="7853" y="18146"/>
                    <a:pt x="7853" y="18285"/>
                    <a:pt x="7914" y="18377"/>
                  </a:cubicBezTo>
                  <a:cubicBezTo>
                    <a:pt x="7976" y="18470"/>
                    <a:pt x="8100" y="18516"/>
                    <a:pt x="8321" y="18308"/>
                  </a:cubicBezTo>
                  <a:cubicBezTo>
                    <a:pt x="8542" y="18099"/>
                    <a:pt x="8861" y="17636"/>
                    <a:pt x="9197" y="17046"/>
                  </a:cubicBezTo>
                  <a:cubicBezTo>
                    <a:pt x="9533" y="16456"/>
                    <a:pt x="9887" y="15738"/>
                    <a:pt x="10241" y="15009"/>
                  </a:cubicBezTo>
                  <a:cubicBezTo>
                    <a:pt x="10595" y="14280"/>
                    <a:pt x="10948" y="13539"/>
                    <a:pt x="11320" y="12740"/>
                  </a:cubicBezTo>
                  <a:cubicBezTo>
                    <a:pt x="11691" y="11941"/>
                    <a:pt x="12081" y="11085"/>
                    <a:pt x="12443" y="10263"/>
                  </a:cubicBezTo>
                  <a:cubicBezTo>
                    <a:pt x="12806" y="9441"/>
                    <a:pt x="13142" y="8654"/>
                    <a:pt x="13487" y="7832"/>
                  </a:cubicBezTo>
                  <a:cubicBezTo>
                    <a:pt x="13832" y="7010"/>
                    <a:pt x="14186" y="6154"/>
                    <a:pt x="14425" y="5598"/>
                  </a:cubicBezTo>
                  <a:cubicBezTo>
                    <a:pt x="14663" y="5042"/>
                    <a:pt x="14787" y="4788"/>
                    <a:pt x="14893" y="4568"/>
                  </a:cubicBezTo>
                  <a:cubicBezTo>
                    <a:pt x="14999" y="4348"/>
                    <a:pt x="15088" y="4163"/>
                    <a:pt x="15097" y="4116"/>
                  </a:cubicBezTo>
                  <a:cubicBezTo>
                    <a:pt x="15106" y="4070"/>
                    <a:pt x="15035" y="4163"/>
                    <a:pt x="14823" y="4521"/>
                  </a:cubicBezTo>
                  <a:cubicBezTo>
                    <a:pt x="14610" y="4880"/>
                    <a:pt x="14256" y="5505"/>
                    <a:pt x="13885" y="6211"/>
                  </a:cubicBezTo>
                  <a:cubicBezTo>
                    <a:pt x="13513" y="6917"/>
                    <a:pt x="13124" y="7705"/>
                    <a:pt x="12788" y="8411"/>
                  </a:cubicBezTo>
                  <a:cubicBezTo>
                    <a:pt x="12452" y="9117"/>
                    <a:pt x="12169" y="9742"/>
                    <a:pt x="11877" y="10425"/>
                  </a:cubicBezTo>
                  <a:cubicBezTo>
                    <a:pt x="11585" y="11108"/>
                    <a:pt x="11284" y="11849"/>
                    <a:pt x="11001" y="12590"/>
                  </a:cubicBezTo>
                  <a:cubicBezTo>
                    <a:pt x="10718" y="13330"/>
                    <a:pt x="10453" y="14071"/>
                    <a:pt x="10223" y="14800"/>
                  </a:cubicBezTo>
                  <a:cubicBezTo>
                    <a:pt x="9993" y="15530"/>
                    <a:pt x="9798" y="16247"/>
                    <a:pt x="9604" y="17092"/>
                  </a:cubicBezTo>
                  <a:cubicBezTo>
                    <a:pt x="9409" y="17937"/>
                    <a:pt x="9215" y="18910"/>
                    <a:pt x="9100" y="19581"/>
                  </a:cubicBezTo>
                  <a:cubicBezTo>
                    <a:pt x="8985" y="20253"/>
                    <a:pt x="8949" y="20623"/>
                    <a:pt x="8941" y="20878"/>
                  </a:cubicBezTo>
                  <a:cubicBezTo>
                    <a:pt x="8932" y="21132"/>
                    <a:pt x="8949" y="21271"/>
                    <a:pt x="9020" y="21306"/>
                  </a:cubicBezTo>
                  <a:cubicBezTo>
                    <a:pt x="9091" y="21341"/>
                    <a:pt x="9215" y="21271"/>
                    <a:pt x="9436" y="20924"/>
                  </a:cubicBezTo>
                  <a:cubicBezTo>
                    <a:pt x="9657" y="20577"/>
                    <a:pt x="9975" y="19952"/>
                    <a:pt x="10267" y="19350"/>
                  </a:cubicBezTo>
                  <a:cubicBezTo>
                    <a:pt x="10559" y="18748"/>
                    <a:pt x="10825" y="18169"/>
                    <a:pt x="11099" y="17555"/>
                  </a:cubicBezTo>
                  <a:cubicBezTo>
                    <a:pt x="11373" y="16942"/>
                    <a:pt x="11656" y="16294"/>
                    <a:pt x="11948" y="15645"/>
                  </a:cubicBezTo>
                  <a:cubicBezTo>
                    <a:pt x="12240" y="14997"/>
                    <a:pt x="12541" y="14349"/>
                    <a:pt x="12832" y="13712"/>
                  </a:cubicBezTo>
                  <a:cubicBezTo>
                    <a:pt x="13124" y="13076"/>
                    <a:pt x="13407" y="12451"/>
                    <a:pt x="13682" y="11814"/>
                  </a:cubicBezTo>
                  <a:cubicBezTo>
                    <a:pt x="13956" y="11177"/>
                    <a:pt x="14221" y="10529"/>
                    <a:pt x="14513" y="9777"/>
                  </a:cubicBezTo>
                  <a:cubicBezTo>
                    <a:pt x="14805" y="9024"/>
                    <a:pt x="15123" y="8168"/>
                    <a:pt x="15424" y="7288"/>
                  </a:cubicBezTo>
                  <a:cubicBezTo>
                    <a:pt x="15725" y="6408"/>
                    <a:pt x="16008" y="5505"/>
                    <a:pt x="16176" y="4926"/>
                  </a:cubicBezTo>
                  <a:cubicBezTo>
                    <a:pt x="16344" y="4348"/>
                    <a:pt x="16397" y="4093"/>
                    <a:pt x="16424" y="3896"/>
                  </a:cubicBezTo>
                  <a:cubicBezTo>
                    <a:pt x="16450" y="3699"/>
                    <a:pt x="16450" y="3561"/>
                    <a:pt x="16406" y="3491"/>
                  </a:cubicBezTo>
                  <a:cubicBezTo>
                    <a:pt x="16362" y="3422"/>
                    <a:pt x="16273" y="3422"/>
                    <a:pt x="16017" y="3642"/>
                  </a:cubicBezTo>
                  <a:cubicBezTo>
                    <a:pt x="15760" y="3862"/>
                    <a:pt x="15336" y="4301"/>
                    <a:pt x="14884" y="4857"/>
                  </a:cubicBezTo>
                  <a:cubicBezTo>
                    <a:pt x="14433" y="5413"/>
                    <a:pt x="13956" y="6084"/>
                    <a:pt x="13522" y="6767"/>
                  </a:cubicBezTo>
                  <a:cubicBezTo>
                    <a:pt x="13089" y="7450"/>
                    <a:pt x="12700" y="8145"/>
                    <a:pt x="12337" y="8862"/>
                  </a:cubicBezTo>
                  <a:cubicBezTo>
                    <a:pt x="11974" y="9580"/>
                    <a:pt x="11638" y="10321"/>
                    <a:pt x="11320" y="11108"/>
                  </a:cubicBezTo>
                  <a:cubicBezTo>
                    <a:pt x="11001" y="11895"/>
                    <a:pt x="10701" y="12728"/>
                    <a:pt x="10497" y="13330"/>
                  </a:cubicBezTo>
                  <a:cubicBezTo>
                    <a:pt x="10294" y="13932"/>
                    <a:pt x="10188" y="14303"/>
                    <a:pt x="10135" y="14569"/>
                  </a:cubicBezTo>
                  <a:cubicBezTo>
                    <a:pt x="10082" y="14835"/>
                    <a:pt x="10082" y="14997"/>
                    <a:pt x="10126" y="15044"/>
                  </a:cubicBezTo>
                  <a:cubicBezTo>
                    <a:pt x="10170" y="15090"/>
                    <a:pt x="10258" y="15020"/>
                    <a:pt x="10462" y="14708"/>
                  </a:cubicBezTo>
                  <a:cubicBezTo>
                    <a:pt x="10665" y="14395"/>
                    <a:pt x="10984" y="13840"/>
                    <a:pt x="11293" y="13226"/>
                  </a:cubicBezTo>
                  <a:cubicBezTo>
                    <a:pt x="11603" y="12613"/>
                    <a:pt x="11904" y="11941"/>
                    <a:pt x="12222" y="11258"/>
                  </a:cubicBezTo>
                  <a:cubicBezTo>
                    <a:pt x="12541" y="10575"/>
                    <a:pt x="12877" y="9881"/>
                    <a:pt x="13195" y="9186"/>
                  </a:cubicBezTo>
                  <a:cubicBezTo>
                    <a:pt x="13513" y="8492"/>
                    <a:pt x="13814" y="7797"/>
                    <a:pt x="14124" y="7033"/>
                  </a:cubicBezTo>
                  <a:cubicBezTo>
                    <a:pt x="14433" y="6269"/>
                    <a:pt x="14752" y="5436"/>
                    <a:pt x="14955" y="4834"/>
                  </a:cubicBezTo>
                  <a:cubicBezTo>
                    <a:pt x="15159" y="4232"/>
                    <a:pt x="15247" y="3862"/>
                    <a:pt x="15300" y="3595"/>
                  </a:cubicBezTo>
                  <a:cubicBezTo>
                    <a:pt x="15353" y="3329"/>
                    <a:pt x="15371" y="3167"/>
                    <a:pt x="15327" y="3098"/>
                  </a:cubicBezTo>
                  <a:cubicBezTo>
                    <a:pt x="15283" y="3028"/>
                    <a:pt x="15176" y="3051"/>
                    <a:pt x="14911" y="3352"/>
                  </a:cubicBezTo>
                  <a:cubicBezTo>
                    <a:pt x="14646" y="3653"/>
                    <a:pt x="14221" y="4232"/>
                    <a:pt x="13805" y="4857"/>
                  </a:cubicBezTo>
                  <a:cubicBezTo>
                    <a:pt x="13390" y="5482"/>
                    <a:pt x="12983" y="6154"/>
                    <a:pt x="12549" y="6906"/>
                  </a:cubicBezTo>
                  <a:cubicBezTo>
                    <a:pt x="12116" y="7658"/>
                    <a:pt x="11656" y="8492"/>
                    <a:pt x="11223" y="9314"/>
                  </a:cubicBezTo>
                  <a:cubicBezTo>
                    <a:pt x="10789" y="10135"/>
                    <a:pt x="10382" y="10946"/>
                    <a:pt x="9993" y="11779"/>
                  </a:cubicBezTo>
                  <a:cubicBezTo>
                    <a:pt x="9604" y="12613"/>
                    <a:pt x="9232" y="13469"/>
                    <a:pt x="8896" y="14280"/>
                  </a:cubicBezTo>
                  <a:cubicBezTo>
                    <a:pt x="8560" y="15090"/>
                    <a:pt x="8259" y="15854"/>
                    <a:pt x="8065" y="16398"/>
                  </a:cubicBezTo>
                  <a:cubicBezTo>
                    <a:pt x="7870" y="16942"/>
                    <a:pt x="7782" y="17266"/>
                    <a:pt x="7799" y="17370"/>
                  </a:cubicBezTo>
                  <a:cubicBezTo>
                    <a:pt x="7817" y="17474"/>
                    <a:pt x="7941" y="17359"/>
                    <a:pt x="8171" y="16954"/>
                  </a:cubicBezTo>
                  <a:cubicBezTo>
                    <a:pt x="8401" y="16548"/>
                    <a:pt x="8737" y="15854"/>
                    <a:pt x="9082" y="15113"/>
                  </a:cubicBezTo>
                  <a:cubicBezTo>
                    <a:pt x="9427" y="14372"/>
                    <a:pt x="9781" y="13585"/>
                    <a:pt x="10152" y="12798"/>
                  </a:cubicBezTo>
                  <a:cubicBezTo>
                    <a:pt x="10524" y="12011"/>
                    <a:pt x="10913" y="11224"/>
                    <a:pt x="11276" y="10471"/>
                  </a:cubicBezTo>
                  <a:cubicBezTo>
                    <a:pt x="11638" y="9719"/>
                    <a:pt x="11974" y="9001"/>
                    <a:pt x="12319" y="8237"/>
                  </a:cubicBezTo>
                  <a:cubicBezTo>
                    <a:pt x="12664" y="7473"/>
                    <a:pt x="13018" y="6663"/>
                    <a:pt x="13275" y="5968"/>
                  </a:cubicBezTo>
                  <a:cubicBezTo>
                    <a:pt x="13531" y="5274"/>
                    <a:pt x="13690" y="4695"/>
                    <a:pt x="13779" y="4336"/>
                  </a:cubicBezTo>
                  <a:cubicBezTo>
                    <a:pt x="13867" y="3977"/>
                    <a:pt x="13885" y="3838"/>
                    <a:pt x="13858" y="3723"/>
                  </a:cubicBezTo>
                  <a:cubicBezTo>
                    <a:pt x="13832" y="3607"/>
                    <a:pt x="13761" y="3514"/>
                    <a:pt x="13549" y="3665"/>
                  </a:cubicBezTo>
                  <a:cubicBezTo>
                    <a:pt x="13337" y="3815"/>
                    <a:pt x="12983" y="4209"/>
                    <a:pt x="12602" y="4753"/>
                  </a:cubicBezTo>
                  <a:cubicBezTo>
                    <a:pt x="12222" y="5297"/>
                    <a:pt x="11815" y="5991"/>
                    <a:pt x="11470" y="6617"/>
                  </a:cubicBezTo>
                  <a:cubicBezTo>
                    <a:pt x="11125" y="7242"/>
                    <a:pt x="10842" y="7797"/>
                    <a:pt x="10550" y="8388"/>
                  </a:cubicBezTo>
                  <a:cubicBezTo>
                    <a:pt x="10258" y="8978"/>
                    <a:pt x="9958" y="9603"/>
                    <a:pt x="9666" y="10251"/>
                  </a:cubicBezTo>
                  <a:cubicBezTo>
                    <a:pt x="9374" y="10899"/>
                    <a:pt x="9091" y="11571"/>
                    <a:pt x="8817" y="12254"/>
                  </a:cubicBezTo>
                  <a:cubicBezTo>
                    <a:pt x="8542" y="12937"/>
                    <a:pt x="8277" y="13631"/>
                    <a:pt x="7994" y="14418"/>
                  </a:cubicBezTo>
                  <a:cubicBezTo>
                    <a:pt x="7711" y="15206"/>
                    <a:pt x="7410" y="16085"/>
                    <a:pt x="7171" y="16884"/>
                  </a:cubicBezTo>
                  <a:cubicBezTo>
                    <a:pt x="6933" y="17683"/>
                    <a:pt x="6756" y="18400"/>
                    <a:pt x="6658" y="18863"/>
                  </a:cubicBezTo>
                  <a:cubicBezTo>
                    <a:pt x="6561" y="19326"/>
                    <a:pt x="6543" y="19535"/>
                    <a:pt x="6588" y="19604"/>
                  </a:cubicBezTo>
                  <a:cubicBezTo>
                    <a:pt x="6632" y="19674"/>
                    <a:pt x="6738" y="19604"/>
                    <a:pt x="6950" y="19222"/>
                  </a:cubicBezTo>
                  <a:cubicBezTo>
                    <a:pt x="7163" y="18840"/>
                    <a:pt x="7481" y="18146"/>
                    <a:pt x="7817" y="17359"/>
                  </a:cubicBezTo>
                  <a:cubicBezTo>
                    <a:pt x="8153" y="16572"/>
                    <a:pt x="8507" y="15692"/>
                    <a:pt x="8834" y="14881"/>
                  </a:cubicBezTo>
                  <a:cubicBezTo>
                    <a:pt x="9162" y="14071"/>
                    <a:pt x="9462" y="13330"/>
                    <a:pt x="9684" y="12763"/>
                  </a:cubicBezTo>
                  <a:cubicBezTo>
                    <a:pt x="9905" y="12196"/>
                    <a:pt x="10046" y="11802"/>
                    <a:pt x="10135" y="11536"/>
                  </a:cubicBezTo>
                  <a:cubicBezTo>
                    <a:pt x="10223" y="11270"/>
                    <a:pt x="10258" y="11131"/>
                    <a:pt x="10232" y="11119"/>
                  </a:cubicBezTo>
                  <a:cubicBezTo>
                    <a:pt x="10205" y="11108"/>
                    <a:pt x="10117" y="11224"/>
                    <a:pt x="9887" y="11629"/>
                  </a:cubicBezTo>
                  <a:cubicBezTo>
                    <a:pt x="9657" y="12034"/>
                    <a:pt x="9285" y="12728"/>
                    <a:pt x="8923" y="13481"/>
                  </a:cubicBezTo>
                  <a:cubicBezTo>
                    <a:pt x="8560" y="14233"/>
                    <a:pt x="8206" y="15044"/>
                    <a:pt x="7888" y="15900"/>
                  </a:cubicBezTo>
                  <a:cubicBezTo>
                    <a:pt x="7569" y="16757"/>
                    <a:pt x="7286" y="17660"/>
                    <a:pt x="7118" y="18319"/>
                  </a:cubicBezTo>
                  <a:cubicBezTo>
                    <a:pt x="6950" y="18979"/>
                    <a:pt x="6897" y="19396"/>
                    <a:pt x="6880" y="19697"/>
                  </a:cubicBezTo>
                  <a:cubicBezTo>
                    <a:pt x="6862" y="19998"/>
                    <a:pt x="6880" y="20183"/>
                    <a:pt x="6977" y="20264"/>
                  </a:cubicBezTo>
                  <a:cubicBezTo>
                    <a:pt x="7074" y="20345"/>
                    <a:pt x="7251" y="20322"/>
                    <a:pt x="7596" y="19998"/>
                  </a:cubicBezTo>
                  <a:cubicBezTo>
                    <a:pt x="7941" y="19674"/>
                    <a:pt x="8454" y="19049"/>
                    <a:pt x="8958" y="18343"/>
                  </a:cubicBezTo>
                  <a:cubicBezTo>
                    <a:pt x="9462" y="17636"/>
                    <a:pt x="9958" y="16849"/>
                    <a:pt x="10382" y="16178"/>
                  </a:cubicBezTo>
                  <a:cubicBezTo>
                    <a:pt x="10807" y="15507"/>
                    <a:pt x="11161" y="14951"/>
                    <a:pt x="11523" y="14384"/>
                  </a:cubicBezTo>
                  <a:cubicBezTo>
                    <a:pt x="11886" y="13817"/>
                    <a:pt x="12257" y="13238"/>
                    <a:pt x="12629" y="12671"/>
                  </a:cubicBezTo>
                  <a:cubicBezTo>
                    <a:pt x="13000" y="12103"/>
                    <a:pt x="13372" y="11548"/>
                    <a:pt x="13735" y="11004"/>
                  </a:cubicBezTo>
                  <a:cubicBezTo>
                    <a:pt x="14097" y="10460"/>
                    <a:pt x="14451" y="9927"/>
                    <a:pt x="14876" y="9279"/>
                  </a:cubicBezTo>
                  <a:cubicBezTo>
                    <a:pt x="15300" y="8631"/>
                    <a:pt x="15796" y="7867"/>
                    <a:pt x="16282" y="7161"/>
                  </a:cubicBezTo>
                  <a:cubicBezTo>
                    <a:pt x="16769" y="6454"/>
                    <a:pt x="17246" y="5806"/>
                    <a:pt x="17556" y="5401"/>
                  </a:cubicBezTo>
                  <a:cubicBezTo>
                    <a:pt x="17865" y="4996"/>
                    <a:pt x="18007" y="4834"/>
                    <a:pt x="18122" y="4718"/>
                  </a:cubicBezTo>
                  <a:cubicBezTo>
                    <a:pt x="18237" y="4602"/>
                    <a:pt x="18325" y="4533"/>
                    <a:pt x="18343" y="4579"/>
                  </a:cubicBezTo>
                  <a:cubicBezTo>
                    <a:pt x="18361" y="4626"/>
                    <a:pt x="18308" y="4788"/>
                    <a:pt x="18086" y="5251"/>
                  </a:cubicBezTo>
                  <a:cubicBezTo>
                    <a:pt x="17865" y="5714"/>
                    <a:pt x="17476" y="6478"/>
                    <a:pt x="17087" y="7265"/>
                  </a:cubicBezTo>
                  <a:cubicBezTo>
                    <a:pt x="16698" y="8052"/>
                    <a:pt x="16309" y="8862"/>
                    <a:pt x="15981" y="9568"/>
                  </a:cubicBezTo>
                  <a:cubicBezTo>
                    <a:pt x="15654" y="10274"/>
                    <a:pt x="15389" y="10876"/>
                    <a:pt x="15088" y="11606"/>
                  </a:cubicBezTo>
                  <a:cubicBezTo>
                    <a:pt x="14787" y="12335"/>
                    <a:pt x="14451" y="13191"/>
                    <a:pt x="14150" y="14071"/>
                  </a:cubicBezTo>
                  <a:cubicBezTo>
                    <a:pt x="13850" y="14951"/>
                    <a:pt x="13584" y="15854"/>
                    <a:pt x="13443" y="16363"/>
                  </a:cubicBezTo>
                  <a:cubicBezTo>
                    <a:pt x="13301" y="16872"/>
                    <a:pt x="13283" y="16988"/>
                    <a:pt x="13275" y="17162"/>
                  </a:cubicBezTo>
                  <a:cubicBezTo>
                    <a:pt x="13266" y="17335"/>
                    <a:pt x="13266" y="17567"/>
                    <a:pt x="13310" y="17683"/>
                  </a:cubicBezTo>
                  <a:cubicBezTo>
                    <a:pt x="13354" y="17799"/>
                    <a:pt x="13443" y="17799"/>
                    <a:pt x="13673" y="17521"/>
                  </a:cubicBezTo>
                  <a:cubicBezTo>
                    <a:pt x="13903" y="17243"/>
                    <a:pt x="14274" y="16687"/>
                    <a:pt x="14628" y="16051"/>
                  </a:cubicBezTo>
                  <a:cubicBezTo>
                    <a:pt x="14982" y="15414"/>
                    <a:pt x="15318" y="14696"/>
                    <a:pt x="15672" y="13955"/>
                  </a:cubicBezTo>
                  <a:cubicBezTo>
                    <a:pt x="16026" y="13215"/>
                    <a:pt x="16397" y="12451"/>
                    <a:pt x="16742" y="11721"/>
                  </a:cubicBezTo>
                  <a:cubicBezTo>
                    <a:pt x="17087" y="10992"/>
                    <a:pt x="17405" y="10298"/>
                    <a:pt x="17750" y="9522"/>
                  </a:cubicBezTo>
                  <a:cubicBezTo>
                    <a:pt x="18095" y="8746"/>
                    <a:pt x="18467" y="7890"/>
                    <a:pt x="18679" y="7404"/>
                  </a:cubicBezTo>
                  <a:cubicBezTo>
                    <a:pt x="18891" y="6917"/>
                    <a:pt x="18944" y="6802"/>
                    <a:pt x="19006" y="6663"/>
                  </a:cubicBezTo>
                  <a:cubicBezTo>
                    <a:pt x="19068" y="6524"/>
                    <a:pt x="19139" y="6362"/>
                    <a:pt x="19130" y="6327"/>
                  </a:cubicBezTo>
                  <a:cubicBezTo>
                    <a:pt x="19121" y="6292"/>
                    <a:pt x="19033" y="6385"/>
                    <a:pt x="18803" y="6779"/>
                  </a:cubicBezTo>
                  <a:cubicBezTo>
                    <a:pt x="18573" y="7172"/>
                    <a:pt x="18201" y="7867"/>
                    <a:pt x="17795" y="8631"/>
                  </a:cubicBezTo>
                  <a:cubicBezTo>
                    <a:pt x="17388" y="9395"/>
                    <a:pt x="16945" y="10228"/>
                    <a:pt x="16574" y="10957"/>
                  </a:cubicBezTo>
                  <a:cubicBezTo>
                    <a:pt x="16202" y="11687"/>
                    <a:pt x="15902" y="12312"/>
                    <a:pt x="15601" y="12960"/>
                  </a:cubicBezTo>
                  <a:cubicBezTo>
                    <a:pt x="15300" y="13608"/>
                    <a:pt x="14999" y="14280"/>
                    <a:pt x="14672" y="15067"/>
                  </a:cubicBezTo>
                  <a:cubicBezTo>
                    <a:pt x="14345" y="15854"/>
                    <a:pt x="13991" y="16757"/>
                    <a:pt x="13699" y="17555"/>
                  </a:cubicBezTo>
                  <a:cubicBezTo>
                    <a:pt x="13407" y="18354"/>
                    <a:pt x="13177" y="19049"/>
                    <a:pt x="13054" y="19477"/>
                  </a:cubicBezTo>
                  <a:cubicBezTo>
                    <a:pt x="12930" y="19905"/>
                    <a:pt x="12912" y="20067"/>
                    <a:pt x="12947" y="20090"/>
                  </a:cubicBezTo>
                  <a:cubicBezTo>
                    <a:pt x="12983" y="20114"/>
                    <a:pt x="13071" y="19998"/>
                    <a:pt x="13283" y="19581"/>
                  </a:cubicBezTo>
                  <a:cubicBezTo>
                    <a:pt x="13496" y="19164"/>
                    <a:pt x="13832" y="18447"/>
                    <a:pt x="14177" y="17694"/>
                  </a:cubicBezTo>
                  <a:cubicBezTo>
                    <a:pt x="14522" y="16942"/>
                    <a:pt x="14876" y="16155"/>
                    <a:pt x="15229" y="15379"/>
                  </a:cubicBezTo>
                  <a:cubicBezTo>
                    <a:pt x="15583" y="14604"/>
                    <a:pt x="15937" y="13840"/>
                    <a:pt x="16309" y="13076"/>
                  </a:cubicBezTo>
                  <a:cubicBezTo>
                    <a:pt x="16680" y="12312"/>
                    <a:pt x="17069" y="11548"/>
                    <a:pt x="17432" y="10784"/>
                  </a:cubicBezTo>
                  <a:cubicBezTo>
                    <a:pt x="17795" y="10020"/>
                    <a:pt x="18131" y="9256"/>
                    <a:pt x="18352" y="8700"/>
                  </a:cubicBezTo>
                  <a:cubicBezTo>
                    <a:pt x="18573" y="8145"/>
                    <a:pt x="18679" y="7797"/>
                    <a:pt x="18741" y="7566"/>
                  </a:cubicBezTo>
                  <a:cubicBezTo>
                    <a:pt x="18803" y="7334"/>
                    <a:pt x="18821" y="7218"/>
                    <a:pt x="18759" y="7195"/>
                  </a:cubicBezTo>
                  <a:cubicBezTo>
                    <a:pt x="18697" y="7172"/>
                    <a:pt x="18555" y="7242"/>
                    <a:pt x="18263" y="7554"/>
                  </a:cubicBezTo>
                  <a:cubicBezTo>
                    <a:pt x="17971" y="7867"/>
                    <a:pt x="17529" y="8422"/>
                    <a:pt x="17087" y="9024"/>
                  </a:cubicBezTo>
                  <a:cubicBezTo>
                    <a:pt x="16645" y="9626"/>
                    <a:pt x="16202" y="10274"/>
                    <a:pt x="15760" y="10946"/>
                  </a:cubicBezTo>
                  <a:cubicBezTo>
                    <a:pt x="15318" y="11617"/>
                    <a:pt x="14876" y="12312"/>
                    <a:pt x="14451" y="13006"/>
                  </a:cubicBezTo>
                  <a:cubicBezTo>
                    <a:pt x="14027" y="13701"/>
                    <a:pt x="13620" y="14395"/>
                    <a:pt x="13239" y="15055"/>
                  </a:cubicBezTo>
                  <a:cubicBezTo>
                    <a:pt x="12859" y="15715"/>
                    <a:pt x="12505" y="16340"/>
                    <a:pt x="12169" y="17000"/>
                  </a:cubicBezTo>
                  <a:cubicBezTo>
                    <a:pt x="11833" y="17660"/>
                    <a:pt x="11514" y="18354"/>
                    <a:pt x="11320" y="18794"/>
                  </a:cubicBezTo>
                  <a:cubicBezTo>
                    <a:pt x="11125" y="19234"/>
                    <a:pt x="11055" y="19419"/>
                    <a:pt x="11001" y="19570"/>
                  </a:cubicBezTo>
                  <a:cubicBezTo>
                    <a:pt x="10948" y="19720"/>
                    <a:pt x="10913" y="19836"/>
                    <a:pt x="10957" y="19859"/>
                  </a:cubicBezTo>
                  <a:cubicBezTo>
                    <a:pt x="11001" y="19882"/>
                    <a:pt x="11125" y="19813"/>
                    <a:pt x="11364" y="19465"/>
                  </a:cubicBezTo>
                  <a:cubicBezTo>
                    <a:pt x="11603" y="19118"/>
                    <a:pt x="11957" y="18493"/>
                    <a:pt x="12319" y="17833"/>
                  </a:cubicBezTo>
                  <a:cubicBezTo>
                    <a:pt x="12682" y="17173"/>
                    <a:pt x="13054" y="16479"/>
                    <a:pt x="13434" y="15796"/>
                  </a:cubicBezTo>
                  <a:cubicBezTo>
                    <a:pt x="13814" y="15113"/>
                    <a:pt x="14203" y="14442"/>
                    <a:pt x="14628" y="13770"/>
                  </a:cubicBezTo>
                  <a:cubicBezTo>
                    <a:pt x="15053" y="13099"/>
                    <a:pt x="15512" y="12427"/>
                    <a:pt x="15981" y="11791"/>
                  </a:cubicBezTo>
                  <a:cubicBezTo>
                    <a:pt x="16450" y="11154"/>
                    <a:pt x="16928" y="10552"/>
                    <a:pt x="17202" y="10217"/>
                  </a:cubicBezTo>
                  <a:cubicBezTo>
                    <a:pt x="17476" y="9881"/>
                    <a:pt x="17547" y="9811"/>
                    <a:pt x="17547" y="9811"/>
                  </a:cubicBezTo>
                  <a:cubicBezTo>
                    <a:pt x="17547" y="9811"/>
                    <a:pt x="17476" y="9881"/>
                    <a:pt x="17246" y="10228"/>
                  </a:cubicBezTo>
                  <a:cubicBezTo>
                    <a:pt x="17016" y="10575"/>
                    <a:pt x="16627" y="11200"/>
                    <a:pt x="16194" y="11895"/>
                  </a:cubicBezTo>
                  <a:cubicBezTo>
                    <a:pt x="15760" y="12590"/>
                    <a:pt x="15283" y="13354"/>
                    <a:pt x="14831" y="14117"/>
                  </a:cubicBezTo>
                  <a:cubicBezTo>
                    <a:pt x="14380" y="14881"/>
                    <a:pt x="13956" y="15645"/>
                    <a:pt x="13549" y="16433"/>
                  </a:cubicBezTo>
                  <a:cubicBezTo>
                    <a:pt x="13142" y="17220"/>
                    <a:pt x="12753" y="18030"/>
                    <a:pt x="12514" y="18563"/>
                  </a:cubicBezTo>
                  <a:cubicBezTo>
                    <a:pt x="12275" y="19095"/>
                    <a:pt x="12187" y="19350"/>
                    <a:pt x="12125" y="19558"/>
                  </a:cubicBezTo>
                  <a:cubicBezTo>
                    <a:pt x="12063" y="19766"/>
                    <a:pt x="12027" y="19928"/>
                    <a:pt x="12081" y="19986"/>
                  </a:cubicBezTo>
                  <a:cubicBezTo>
                    <a:pt x="12134" y="20044"/>
                    <a:pt x="12275" y="19998"/>
                    <a:pt x="12594" y="19639"/>
                  </a:cubicBezTo>
                  <a:cubicBezTo>
                    <a:pt x="12912" y="19280"/>
                    <a:pt x="13407" y="18609"/>
                    <a:pt x="13823" y="18018"/>
                  </a:cubicBezTo>
                  <a:cubicBezTo>
                    <a:pt x="14239" y="17428"/>
                    <a:pt x="14575" y="16919"/>
                    <a:pt x="14929" y="16375"/>
                  </a:cubicBezTo>
                  <a:cubicBezTo>
                    <a:pt x="15283" y="15831"/>
                    <a:pt x="15654" y="15252"/>
                    <a:pt x="16043" y="14685"/>
                  </a:cubicBezTo>
                  <a:cubicBezTo>
                    <a:pt x="16432" y="14117"/>
                    <a:pt x="16839" y="13562"/>
                    <a:pt x="17326" y="12925"/>
                  </a:cubicBezTo>
                  <a:cubicBezTo>
                    <a:pt x="17812" y="12289"/>
                    <a:pt x="18378" y="11571"/>
                    <a:pt x="18927" y="10888"/>
                  </a:cubicBezTo>
                  <a:cubicBezTo>
                    <a:pt x="19475" y="10205"/>
                    <a:pt x="20006" y="9557"/>
                    <a:pt x="20360" y="9140"/>
                  </a:cubicBezTo>
                  <a:cubicBezTo>
                    <a:pt x="20713" y="8723"/>
                    <a:pt x="20890" y="8538"/>
                    <a:pt x="21041" y="8388"/>
                  </a:cubicBezTo>
                  <a:cubicBezTo>
                    <a:pt x="21191" y="8237"/>
                    <a:pt x="21315" y="8121"/>
                    <a:pt x="21288" y="8191"/>
                  </a:cubicBezTo>
                  <a:cubicBezTo>
                    <a:pt x="21262" y="8260"/>
                    <a:pt x="21085" y="8515"/>
                    <a:pt x="20758" y="9024"/>
                  </a:cubicBezTo>
                  <a:cubicBezTo>
                    <a:pt x="20430" y="9534"/>
                    <a:pt x="19953" y="10298"/>
                    <a:pt x="19475" y="11050"/>
                  </a:cubicBezTo>
                  <a:cubicBezTo>
                    <a:pt x="18998" y="11802"/>
                    <a:pt x="18520" y="12543"/>
                    <a:pt x="18060" y="13319"/>
                  </a:cubicBezTo>
                  <a:cubicBezTo>
                    <a:pt x="17600" y="14094"/>
                    <a:pt x="17158" y="14905"/>
                    <a:pt x="16742" y="15680"/>
                  </a:cubicBezTo>
                  <a:cubicBezTo>
                    <a:pt x="16326" y="16456"/>
                    <a:pt x="15937" y="17197"/>
                    <a:pt x="15689" y="17683"/>
                  </a:cubicBezTo>
                  <a:cubicBezTo>
                    <a:pt x="15442" y="18169"/>
                    <a:pt x="15336" y="18400"/>
                    <a:pt x="15256" y="18586"/>
                  </a:cubicBezTo>
                  <a:cubicBezTo>
                    <a:pt x="15176" y="18771"/>
                    <a:pt x="15123" y="18910"/>
                    <a:pt x="15150" y="18933"/>
                  </a:cubicBezTo>
                  <a:cubicBezTo>
                    <a:pt x="15176" y="18956"/>
                    <a:pt x="15283" y="18863"/>
                    <a:pt x="15521" y="18505"/>
                  </a:cubicBezTo>
                  <a:cubicBezTo>
                    <a:pt x="15760" y="18146"/>
                    <a:pt x="16132" y="17521"/>
                    <a:pt x="16503" y="16884"/>
                  </a:cubicBezTo>
                  <a:cubicBezTo>
                    <a:pt x="16875" y="16247"/>
                    <a:pt x="17246" y="15599"/>
                    <a:pt x="17680" y="14893"/>
                  </a:cubicBezTo>
                  <a:cubicBezTo>
                    <a:pt x="18113" y="14187"/>
                    <a:pt x="18608" y="13423"/>
                    <a:pt x="19068" y="12694"/>
                  </a:cubicBezTo>
                  <a:cubicBezTo>
                    <a:pt x="19528" y="11964"/>
                    <a:pt x="19953" y="11270"/>
                    <a:pt x="20227" y="10830"/>
                  </a:cubicBezTo>
                  <a:cubicBezTo>
                    <a:pt x="20501" y="10390"/>
                    <a:pt x="20625" y="10205"/>
                    <a:pt x="20643" y="10170"/>
                  </a:cubicBezTo>
                  <a:cubicBezTo>
                    <a:pt x="20660" y="10135"/>
                    <a:pt x="20572" y="10251"/>
                    <a:pt x="20351" y="10587"/>
                  </a:cubicBezTo>
                  <a:cubicBezTo>
                    <a:pt x="20130" y="10923"/>
                    <a:pt x="19776" y="11478"/>
                    <a:pt x="19431" y="12069"/>
                  </a:cubicBezTo>
                  <a:cubicBezTo>
                    <a:pt x="19086" y="12659"/>
                    <a:pt x="18750" y="13284"/>
                    <a:pt x="18369" y="14013"/>
                  </a:cubicBezTo>
                  <a:cubicBezTo>
                    <a:pt x="17989" y="14743"/>
                    <a:pt x="17565" y="15576"/>
                    <a:pt x="17228" y="16271"/>
                  </a:cubicBezTo>
                  <a:cubicBezTo>
                    <a:pt x="16892" y="16965"/>
                    <a:pt x="16645" y="17521"/>
                    <a:pt x="16503" y="17856"/>
                  </a:cubicBezTo>
                  <a:cubicBezTo>
                    <a:pt x="16362" y="18192"/>
                    <a:pt x="16326" y="18308"/>
                    <a:pt x="16370" y="18308"/>
                  </a:cubicBezTo>
                  <a:cubicBezTo>
                    <a:pt x="16415" y="18308"/>
                    <a:pt x="16539" y="18192"/>
                    <a:pt x="16777" y="17845"/>
                  </a:cubicBezTo>
                  <a:cubicBezTo>
                    <a:pt x="17016" y="17498"/>
                    <a:pt x="17370" y="16919"/>
                    <a:pt x="17759" y="16294"/>
                  </a:cubicBezTo>
                  <a:cubicBezTo>
                    <a:pt x="18148" y="15669"/>
                    <a:pt x="18573" y="14997"/>
                    <a:pt x="18927" y="14442"/>
                  </a:cubicBezTo>
                  <a:cubicBezTo>
                    <a:pt x="19281" y="13886"/>
                    <a:pt x="19564" y="13446"/>
                    <a:pt x="19732" y="13180"/>
                  </a:cubicBezTo>
                  <a:cubicBezTo>
                    <a:pt x="19900" y="12914"/>
                    <a:pt x="19953" y="12821"/>
                    <a:pt x="19935" y="12844"/>
                  </a:cubicBezTo>
                  <a:cubicBezTo>
                    <a:pt x="19917" y="12867"/>
                    <a:pt x="19829" y="13006"/>
                    <a:pt x="19599" y="13446"/>
                  </a:cubicBezTo>
                  <a:cubicBezTo>
                    <a:pt x="19369" y="13886"/>
                    <a:pt x="18998" y="14627"/>
                    <a:pt x="18670" y="15344"/>
                  </a:cubicBezTo>
                  <a:cubicBezTo>
                    <a:pt x="18343" y="16062"/>
                    <a:pt x="18060" y="16757"/>
                    <a:pt x="17848" y="17301"/>
                  </a:cubicBezTo>
                  <a:cubicBezTo>
                    <a:pt x="17635" y="17845"/>
                    <a:pt x="17494" y="18238"/>
                    <a:pt x="17414" y="18505"/>
                  </a:cubicBezTo>
                  <a:cubicBezTo>
                    <a:pt x="17335" y="18771"/>
                    <a:pt x="17317" y="18910"/>
                    <a:pt x="17370" y="18945"/>
                  </a:cubicBezTo>
                  <a:cubicBezTo>
                    <a:pt x="17423" y="18979"/>
                    <a:pt x="17547" y="18910"/>
                    <a:pt x="17777" y="18563"/>
                  </a:cubicBezTo>
                  <a:cubicBezTo>
                    <a:pt x="18007" y="18215"/>
                    <a:pt x="18343" y="17590"/>
                    <a:pt x="18714" y="16907"/>
                  </a:cubicBezTo>
                  <a:cubicBezTo>
                    <a:pt x="19086" y="16224"/>
                    <a:pt x="19493" y="15483"/>
                    <a:pt x="19794" y="14916"/>
                  </a:cubicBezTo>
                  <a:cubicBezTo>
                    <a:pt x="20094" y="14349"/>
                    <a:pt x="20289" y="13955"/>
                    <a:pt x="20430" y="13654"/>
                  </a:cubicBezTo>
                  <a:cubicBezTo>
                    <a:pt x="20572" y="13354"/>
                    <a:pt x="20660" y="13145"/>
                    <a:pt x="20652" y="13157"/>
                  </a:cubicBezTo>
                  <a:cubicBezTo>
                    <a:pt x="20643" y="13168"/>
                    <a:pt x="20537" y="13400"/>
                    <a:pt x="20351" y="13828"/>
                  </a:cubicBezTo>
                  <a:cubicBezTo>
                    <a:pt x="20165" y="14256"/>
                    <a:pt x="19900" y="14881"/>
                    <a:pt x="19634" y="15541"/>
                  </a:cubicBezTo>
                  <a:cubicBezTo>
                    <a:pt x="19369" y="16201"/>
                    <a:pt x="19104" y="16896"/>
                    <a:pt x="18944" y="17347"/>
                  </a:cubicBezTo>
                  <a:cubicBezTo>
                    <a:pt x="18785" y="17799"/>
                    <a:pt x="18732" y="18007"/>
                    <a:pt x="18697" y="18192"/>
                  </a:cubicBezTo>
                  <a:cubicBezTo>
                    <a:pt x="18661" y="18377"/>
                    <a:pt x="18644" y="18539"/>
                    <a:pt x="18679" y="18586"/>
                  </a:cubicBezTo>
                  <a:cubicBezTo>
                    <a:pt x="18714" y="18632"/>
                    <a:pt x="18803" y="18563"/>
                    <a:pt x="19006" y="18227"/>
                  </a:cubicBezTo>
                  <a:cubicBezTo>
                    <a:pt x="19210" y="17891"/>
                    <a:pt x="19528" y="17289"/>
                    <a:pt x="19855" y="16653"/>
                  </a:cubicBezTo>
                  <a:cubicBezTo>
                    <a:pt x="20183" y="16016"/>
                    <a:pt x="20519" y="15345"/>
                    <a:pt x="20793" y="14800"/>
                  </a:cubicBezTo>
                  <a:cubicBezTo>
                    <a:pt x="21067" y="14256"/>
                    <a:pt x="21280" y="13840"/>
                    <a:pt x="21412" y="13562"/>
                  </a:cubicBezTo>
                  <a:cubicBezTo>
                    <a:pt x="21545" y="13284"/>
                    <a:pt x="21598" y="13145"/>
                    <a:pt x="21598" y="13134"/>
                  </a:cubicBezTo>
                  <a:cubicBezTo>
                    <a:pt x="21598" y="13122"/>
                    <a:pt x="21545" y="13238"/>
                    <a:pt x="21368" y="13643"/>
                  </a:cubicBezTo>
                  <a:cubicBezTo>
                    <a:pt x="21191" y="14048"/>
                    <a:pt x="20890" y="14743"/>
                    <a:pt x="20634" y="15379"/>
                  </a:cubicBezTo>
                  <a:cubicBezTo>
                    <a:pt x="20377" y="16016"/>
                    <a:pt x="20165" y="16595"/>
                    <a:pt x="20032" y="16965"/>
                  </a:cubicBezTo>
                  <a:cubicBezTo>
                    <a:pt x="19900" y="17335"/>
                    <a:pt x="19847" y="17498"/>
                    <a:pt x="19864" y="17509"/>
                  </a:cubicBezTo>
                  <a:cubicBezTo>
                    <a:pt x="19882" y="17521"/>
                    <a:pt x="19970" y="17382"/>
                    <a:pt x="20059" y="17243"/>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30" name="Linie"/>
            <p:cNvSpPr/>
            <p:nvPr/>
          </p:nvSpPr>
          <p:spPr>
            <a:xfrm>
              <a:off x="558421" y="361457"/>
              <a:ext cx="198035" cy="146699"/>
            </a:xfrm>
            <a:custGeom>
              <a:avLst/>
              <a:gdLst/>
              <a:ahLst/>
              <a:cxnLst>
                <a:cxn ang="0">
                  <a:pos x="wd2" y="hd2"/>
                </a:cxn>
                <a:cxn ang="5400000">
                  <a:pos x="wd2" y="hd2"/>
                </a:cxn>
                <a:cxn ang="10800000">
                  <a:pos x="wd2" y="hd2"/>
                </a:cxn>
                <a:cxn ang="16200000">
                  <a:pos x="wd2" y="hd2"/>
                </a:cxn>
              </a:cxnLst>
              <a:rect l="0" t="0" r="r" b="b"/>
              <a:pathLst>
                <a:path w="21371" h="21311" extrusionOk="0">
                  <a:moveTo>
                    <a:pt x="19281" y="429"/>
                  </a:moveTo>
                  <a:cubicBezTo>
                    <a:pt x="15270" y="1052"/>
                    <a:pt x="11258" y="1675"/>
                    <a:pt x="8018" y="4271"/>
                  </a:cubicBezTo>
                  <a:cubicBezTo>
                    <a:pt x="4778" y="6868"/>
                    <a:pt x="2310" y="11437"/>
                    <a:pt x="1075" y="14344"/>
                  </a:cubicBezTo>
                  <a:cubicBezTo>
                    <a:pt x="-159" y="17252"/>
                    <a:pt x="-159" y="18498"/>
                    <a:pt x="227" y="19537"/>
                  </a:cubicBezTo>
                  <a:cubicBezTo>
                    <a:pt x="612" y="20575"/>
                    <a:pt x="1384" y="21406"/>
                    <a:pt x="3004" y="21302"/>
                  </a:cubicBezTo>
                  <a:cubicBezTo>
                    <a:pt x="4624" y="21198"/>
                    <a:pt x="7092" y="20160"/>
                    <a:pt x="9792" y="17460"/>
                  </a:cubicBezTo>
                  <a:cubicBezTo>
                    <a:pt x="12492" y="14760"/>
                    <a:pt x="15424" y="10398"/>
                    <a:pt x="17198" y="7906"/>
                  </a:cubicBezTo>
                  <a:cubicBezTo>
                    <a:pt x="18972" y="5414"/>
                    <a:pt x="19590" y="4791"/>
                    <a:pt x="20207" y="3752"/>
                  </a:cubicBezTo>
                  <a:cubicBezTo>
                    <a:pt x="20824" y="2714"/>
                    <a:pt x="21441" y="1260"/>
                    <a:pt x="21364" y="533"/>
                  </a:cubicBezTo>
                  <a:cubicBezTo>
                    <a:pt x="21287" y="-194"/>
                    <a:pt x="20515" y="-194"/>
                    <a:pt x="19127" y="637"/>
                  </a:cubicBezTo>
                  <a:cubicBezTo>
                    <a:pt x="17738" y="1468"/>
                    <a:pt x="15732" y="3129"/>
                    <a:pt x="14421" y="4375"/>
                  </a:cubicBezTo>
                  <a:cubicBezTo>
                    <a:pt x="13110" y="5621"/>
                    <a:pt x="12492" y="6452"/>
                    <a:pt x="12261" y="7387"/>
                  </a:cubicBezTo>
                  <a:cubicBezTo>
                    <a:pt x="12030" y="8321"/>
                    <a:pt x="12184" y="9360"/>
                    <a:pt x="12338" y="10398"/>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31" name="Linie"/>
            <p:cNvSpPr/>
            <p:nvPr/>
          </p:nvSpPr>
          <p:spPr>
            <a:xfrm>
              <a:off x="-122108" y="-464203"/>
              <a:ext cx="1088126" cy="415246"/>
            </a:xfrm>
            <a:custGeom>
              <a:avLst/>
              <a:gdLst/>
              <a:ahLst/>
              <a:cxnLst>
                <a:cxn ang="0">
                  <a:pos x="wd2" y="hd2"/>
                </a:cxn>
                <a:cxn ang="5400000">
                  <a:pos x="wd2" y="hd2"/>
                </a:cxn>
                <a:cxn ang="10800000">
                  <a:pos x="wd2" y="hd2"/>
                </a:cxn>
                <a:cxn ang="16200000">
                  <a:pos x="wd2" y="hd2"/>
                </a:cxn>
              </a:cxnLst>
              <a:rect l="0" t="0" r="r" b="b"/>
              <a:pathLst>
                <a:path w="21546" h="21485" extrusionOk="0">
                  <a:moveTo>
                    <a:pt x="16589" y="11582"/>
                  </a:moveTo>
                  <a:cubicBezTo>
                    <a:pt x="15598" y="11656"/>
                    <a:pt x="14607" y="11730"/>
                    <a:pt x="13758" y="12432"/>
                  </a:cubicBezTo>
                  <a:cubicBezTo>
                    <a:pt x="12908" y="13135"/>
                    <a:pt x="12201" y="14467"/>
                    <a:pt x="11734" y="15502"/>
                  </a:cubicBezTo>
                  <a:cubicBezTo>
                    <a:pt x="11266" y="16538"/>
                    <a:pt x="11040" y="17278"/>
                    <a:pt x="10884" y="17980"/>
                  </a:cubicBezTo>
                  <a:cubicBezTo>
                    <a:pt x="10729" y="18683"/>
                    <a:pt x="10644" y="19349"/>
                    <a:pt x="10672" y="19682"/>
                  </a:cubicBezTo>
                  <a:cubicBezTo>
                    <a:pt x="10700" y="20015"/>
                    <a:pt x="10842" y="20015"/>
                    <a:pt x="11266" y="19386"/>
                  </a:cubicBezTo>
                  <a:cubicBezTo>
                    <a:pt x="11691" y="18757"/>
                    <a:pt x="12399" y="17500"/>
                    <a:pt x="13121" y="16131"/>
                  </a:cubicBezTo>
                  <a:cubicBezTo>
                    <a:pt x="13843" y="14763"/>
                    <a:pt x="14579" y="13283"/>
                    <a:pt x="15046" y="12284"/>
                  </a:cubicBezTo>
                  <a:cubicBezTo>
                    <a:pt x="15513" y="11286"/>
                    <a:pt x="15711" y="10768"/>
                    <a:pt x="15725" y="10583"/>
                  </a:cubicBezTo>
                  <a:cubicBezTo>
                    <a:pt x="15739" y="10398"/>
                    <a:pt x="15569" y="10546"/>
                    <a:pt x="15145" y="11545"/>
                  </a:cubicBezTo>
                  <a:cubicBezTo>
                    <a:pt x="14720" y="12543"/>
                    <a:pt x="14041" y="14393"/>
                    <a:pt x="13503" y="16020"/>
                  </a:cubicBezTo>
                  <a:cubicBezTo>
                    <a:pt x="12965" y="17647"/>
                    <a:pt x="12569" y="19053"/>
                    <a:pt x="12328" y="19941"/>
                  </a:cubicBezTo>
                  <a:cubicBezTo>
                    <a:pt x="12087" y="20828"/>
                    <a:pt x="12002" y="21198"/>
                    <a:pt x="12031" y="21383"/>
                  </a:cubicBezTo>
                  <a:cubicBezTo>
                    <a:pt x="12059" y="21568"/>
                    <a:pt x="12201" y="21568"/>
                    <a:pt x="12569" y="20791"/>
                  </a:cubicBezTo>
                  <a:cubicBezTo>
                    <a:pt x="12937" y="20015"/>
                    <a:pt x="13531" y="18461"/>
                    <a:pt x="13942" y="17315"/>
                  </a:cubicBezTo>
                  <a:cubicBezTo>
                    <a:pt x="14352" y="16168"/>
                    <a:pt x="14579" y="15428"/>
                    <a:pt x="14763" y="14836"/>
                  </a:cubicBezTo>
                  <a:cubicBezTo>
                    <a:pt x="14947" y="14245"/>
                    <a:pt x="15088" y="13801"/>
                    <a:pt x="15131" y="13764"/>
                  </a:cubicBezTo>
                  <a:cubicBezTo>
                    <a:pt x="15173" y="13727"/>
                    <a:pt x="15116" y="14097"/>
                    <a:pt x="14989" y="14800"/>
                  </a:cubicBezTo>
                  <a:cubicBezTo>
                    <a:pt x="14862" y="15502"/>
                    <a:pt x="14664" y="16538"/>
                    <a:pt x="14564" y="17241"/>
                  </a:cubicBezTo>
                  <a:cubicBezTo>
                    <a:pt x="14465" y="17943"/>
                    <a:pt x="14465" y="18313"/>
                    <a:pt x="14550" y="18461"/>
                  </a:cubicBezTo>
                  <a:cubicBezTo>
                    <a:pt x="14635" y="18609"/>
                    <a:pt x="14805" y="18535"/>
                    <a:pt x="15145" y="17795"/>
                  </a:cubicBezTo>
                  <a:cubicBezTo>
                    <a:pt x="15484" y="17056"/>
                    <a:pt x="15994" y="15650"/>
                    <a:pt x="16405" y="14578"/>
                  </a:cubicBezTo>
                  <a:cubicBezTo>
                    <a:pt x="16815" y="13505"/>
                    <a:pt x="17126" y="12765"/>
                    <a:pt x="17339" y="12247"/>
                  </a:cubicBezTo>
                  <a:cubicBezTo>
                    <a:pt x="17551" y="11730"/>
                    <a:pt x="17664" y="11434"/>
                    <a:pt x="17664" y="11434"/>
                  </a:cubicBezTo>
                  <a:cubicBezTo>
                    <a:pt x="17664" y="11434"/>
                    <a:pt x="17551" y="11730"/>
                    <a:pt x="17381" y="12284"/>
                  </a:cubicBezTo>
                  <a:cubicBezTo>
                    <a:pt x="17211" y="12839"/>
                    <a:pt x="16985" y="13653"/>
                    <a:pt x="16815" y="14208"/>
                  </a:cubicBezTo>
                  <a:cubicBezTo>
                    <a:pt x="16645" y="14763"/>
                    <a:pt x="16532" y="15058"/>
                    <a:pt x="16560" y="15132"/>
                  </a:cubicBezTo>
                  <a:cubicBezTo>
                    <a:pt x="16589" y="15206"/>
                    <a:pt x="16758" y="15058"/>
                    <a:pt x="16985" y="14652"/>
                  </a:cubicBezTo>
                  <a:cubicBezTo>
                    <a:pt x="17211" y="14245"/>
                    <a:pt x="17494" y="13579"/>
                    <a:pt x="17806" y="12839"/>
                  </a:cubicBezTo>
                  <a:cubicBezTo>
                    <a:pt x="18117" y="12099"/>
                    <a:pt x="18457" y="11286"/>
                    <a:pt x="18599" y="11101"/>
                  </a:cubicBezTo>
                  <a:cubicBezTo>
                    <a:pt x="18740" y="10916"/>
                    <a:pt x="18683" y="11360"/>
                    <a:pt x="18641" y="11767"/>
                  </a:cubicBezTo>
                  <a:cubicBezTo>
                    <a:pt x="18599" y="12173"/>
                    <a:pt x="18570" y="12543"/>
                    <a:pt x="18627" y="12765"/>
                  </a:cubicBezTo>
                  <a:cubicBezTo>
                    <a:pt x="18683" y="12987"/>
                    <a:pt x="18825" y="13061"/>
                    <a:pt x="19023" y="12802"/>
                  </a:cubicBezTo>
                  <a:cubicBezTo>
                    <a:pt x="19221" y="12543"/>
                    <a:pt x="19476" y="11952"/>
                    <a:pt x="19703" y="11397"/>
                  </a:cubicBezTo>
                  <a:cubicBezTo>
                    <a:pt x="19929" y="10842"/>
                    <a:pt x="20127" y="10324"/>
                    <a:pt x="20297" y="9991"/>
                  </a:cubicBezTo>
                  <a:cubicBezTo>
                    <a:pt x="20467" y="9658"/>
                    <a:pt x="20608" y="9510"/>
                    <a:pt x="20778" y="9104"/>
                  </a:cubicBezTo>
                  <a:cubicBezTo>
                    <a:pt x="20948" y="8697"/>
                    <a:pt x="21146" y="8031"/>
                    <a:pt x="21274" y="7513"/>
                  </a:cubicBezTo>
                  <a:cubicBezTo>
                    <a:pt x="21401" y="6995"/>
                    <a:pt x="21458" y="6626"/>
                    <a:pt x="21500" y="6256"/>
                  </a:cubicBezTo>
                  <a:cubicBezTo>
                    <a:pt x="21543" y="5886"/>
                    <a:pt x="21571" y="5516"/>
                    <a:pt x="21514" y="5220"/>
                  </a:cubicBezTo>
                  <a:cubicBezTo>
                    <a:pt x="21458" y="4924"/>
                    <a:pt x="21316" y="4702"/>
                    <a:pt x="20948" y="4406"/>
                  </a:cubicBezTo>
                  <a:cubicBezTo>
                    <a:pt x="20580" y="4110"/>
                    <a:pt x="19986" y="3741"/>
                    <a:pt x="19405" y="3593"/>
                  </a:cubicBezTo>
                  <a:cubicBezTo>
                    <a:pt x="18825" y="3445"/>
                    <a:pt x="18259" y="3519"/>
                    <a:pt x="17608" y="3630"/>
                  </a:cubicBezTo>
                  <a:cubicBezTo>
                    <a:pt x="16957" y="3741"/>
                    <a:pt x="16221" y="3889"/>
                    <a:pt x="15300" y="3963"/>
                  </a:cubicBezTo>
                  <a:cubicBezTo>
                    <a:pt x="14380" y="4036"/>
                    <a:pt x="13276" y="4036"/>
                    <a:pt x="12286" y="4073"/>
                  </a:cubicBezTo>
                  <a:cubicBezTo>
                    <a:pt x="11295" y="4110"/>
                    <a:pt x="10417" y="4184"/>
                    <a:pt x="9525" y="4369"/>
                  </a:cubicBezTo>
                  <a:cubicBezTo>
                    <a:pt x="8634" y="4554"/>
                    <a:pt x="7728" y="4850"/>
                    <a:pt x="6907" y="5109"/>
                  </a:cubicBezTo>
                  <a:cubicBezTo>
                    <a:pt x="6086" y="5368"/>
                    <a:pt x="5350" y="5590"/>
                    <a:pt x="4684" y="5812"/>
                  </a:cubicBezTo>
                  <a:cubicBezTo>
                    <a:pt x="4019" y="6034"/>
                    <a:pt x="3425" y="6256"/>
                    <a:pt x="3043" y="6367"/>
                  </a:cubicBezTo>
                  <a:cubicBezTo>
                    <a:pt x="2660" y="6478"/>
                    <a:pt x="2491" y="6478"/>
                    <a:pt x="2307" y="6478"/>
                  </a:cubicBezTo>
                  <a:cubicBezTo>
                    <a:pt x="2123" y="6478"/>
                    <a:pt x="1924" y="6478"/>
                    <a:pt x="1868" y="6330"/>
                  </a:cubicBezTo>
                  <a:cubicBezTo>
                    <a:pt x="1811" y="6182"/>
                    <a:pt x="1896" y="5886"/>
                    <a:pt x="2123" y="5405"/>
                  </a:cubicBezTo>
                  <a:cubicBezTo>
                    <a:pt x="2349" y="4924"/>
                    <a:pt x="2717" y="4258"/>
                    <a:pt x="2943" y="3778"/>
                  </a:cubicBezTo>
                  <a:cubicBezTo>
                    <a:pt x="3170" y="3297"/>
                    <a:pt x="3255" y="3001"/>
                    <a:pt x="3368" y="2705"/>
                  </a:cubicBezTo>
                  <a:cubicBezTo>
                    <a:pt x="3481" y="2409"/>
                    <a:pt x="3623" y="2113"/>
                    <a:pt x="3623" y="1928"/>
                  </a:cubicBezTo>
                  <a:cubicBezTo>
                    <a:pt x="3623" y="1743"/>
                    <a:pt x="3481" y="1669"/>
                    <a:pt x="3142" y="1891"/>
                  </a:cubicBezTo>
                  <a:cubicBezTo>
                    <a:pt x="2802" y="2113"/>
                    <a:pt x="2264" y="2631"/>
                    <a:pt x="1839" y="3038"/>
                  </a:cubicBezTo>
                  <a:cubicBezTo>
                    <a:pt x="1415" y="3445"/>
                    <a:pt x="1103" y="3741"/>
                    <a:pt x="877" y="3963"/>
                  </a:cubicBezTo>
                  <a:cubicBezTo>
                    <a:pt x="650" y="4184"/>
                    <a:pt x="509" y="4332"/>
                    <a:pt x="523" y="4332"/>
                  </a:cubicBezTo>
                  <a:cubicBezTo>
                    <a:pt x="537" y="4332"/>
                    <a:pt x="707" y="4184"/>
                    <a:pt x="1146" y="3519"/>
                  </a:cubicBezTo>
                  <a:cubicBezTo>
                    <a:pt x="1585" y="2853"/>
                    <a:pt x="2292" y="1669"/>
                    <a:pt x="2717" y="967"/>
                  </a:cubicBezTo>
                  <a:cubicBezTo>
                    <a:pt x="3142" y="264"/>
                    <a:pt x="3283" y="42"/>
                    <a:pt x="3269" y="5"/>
                  </a:cubicBezTo>
                  <a:cubicBezTo>
                    <a:pt x="3255" y="-32"/>
                    <a:pt x="3085" y="116"/>
                    <a:pt x="2703" y="782"/>
                  </a:cubicBezTo>
                  <a:cubicBezTo>
                    <a:pt x="2321" y="1447"/>
                    <a:pt x="1726" y="2631"/>
                    <a:pt x="1302" y="3556"/>
                  </a:cubicBezTo>
                  <a:cubicBezTo>
                    <a:pt x="877" y="4480"/>
                    <a:pt x="622" y="5146"/>
                    <a:pt x="424" y="5701"/>
                  </a:cubicBezTo>
                  <a:cubicBezTo>
                    <a:pt x="226" y="6256"/>
                    <a:pt x="84" y="6700"/>
                    <a:pt x="28" y="7106"/>
                  </a:cubicBezTo>
                  <a:cubicBezTo>
                    <a:pt x="-29" y="7513"/>
                    <a:pt x="-1" y="7883"/>
                    <a:pt x="141" y="8068"/>
                  </a:cubicBezTo>
                  <a:cubicBezTo>
                    <a:pt x="282" y="8253"/>
                    <a:pt x="537" y="8253"/>
                    <a:pt x="1089" y="7772"/>
                  </a:cubicBezTo>
                  <a:cubicBezTo>
                    <a:pt x="1641" y="7291"/>
                    <a:pt x="2491" y="6330"/>
                    <a:pt x="3241" y="5479"/>
                  </a:cubicBezTo>
                  <a:cubicBezTo>
                    <a:pt x="3991" y="4628"/>
                    <a:pt x="4642" y="3889"/>
                    <a:pt x="5038" y="3445"/>
                  </a:cubicBezTo>
                  <a:cubicBezTo>
                    <a:pt x="5435" y="3001"/>
                    <a:pt x="5576" y="2853"/>
                    <a:pt x="5576" y="2964"/>
                  </a:cubicBezTo>
                  <a:cubicBezTo>
                    <a:pt x="5576" y="3075"/>
                    <a:pt x="5435" y="3445"/>
                    <a:pt x="5010" y="4369"/>
                  </a:cubicBezTo>
                  <a:cubicBezTo>
                    <a:pt x="4585" y="5294"/>
                    <a:pt x="3878" y="6773"/>
                    <a:pt x="3198" y="8068"/>
                  </a:cubicBezTo>
                  <a:cubicBezTo>
                    <a:pt x="2519" y="9363"/>
                    <a:pt x="1868" y="10472"/>
                    <a:pt x="1471" y="11175"/>
                  </a:cubicBezTo>
                  <a:cubicBezTo>
                    <a:pt x="1075" y="11878"/>
                    <a:pt x="934" y="12173"/>
                    <a:pt x="948" y="12247"/>
                  </a:cubicBezTo>
                  <a:cubicBezTo>
                    <a:pt x="962" y="12321"/>
                    <a:pt x="1132" y="12173"/>
                    <a:pt x="1670" y="11397"/>
                  </a:cubicBezTo>
                  <a:cubicBezTo>
                    <a:pt x="2207" y="10620"/>
                    <a:pt x="3113" y="9215"/>
                    <a:pt x="3892" y="7994"/>
                  </a:cubicBezTo>
                  <a:cubicBezTo>
                    <a:pt x="4670" y="6773"/>
                    <a:pt x="5321" y="5738"/>
                    <a:pt x="5831" y="4961"/>
                  </a:cubicBezTo>
                  <a:cubicBezTo>
                    <a:pt x="6341" y="4184"/>
                    <a:pt x="6709" y="3667"/>
                    <a:pt x="7062" y="3223"/>
                  </a:cubicBezTo>
                  <a:cubicBezTo>
                    <a:pt x="7416" y="2779"/>
                    <a:pt x="7756" y="2409"/>
                    <a:pt x="7855" y="2409"/>
                  </a:cubicBezTo>
                  <a:cubicBezTo>
                    <a:pt x="7954" y="2409"/>
                    <a:pt x="7813" y="2779"/>
                    <a:pt x="7346" y="3630"/>
                  </a:cubicBezTo>
                  <a:cubicBezTo>
                    <a:pt x="6878" y="4480"/>
                    <a:pt x="6086" y="5812"/>
                    <a:pt x="5237" y="7328"/>
                  </a:cubicBezTo>
                  <a:cubicBezTo>
                    <a:pt x="4387" y="8845"/>
                    <a:pt x="3481" y="10546"/>
                    <a:pt x="2943" y="11582"/>
                  </a:cubicBezTo>
                  <a:cubicBezTo>
                    <a:pt x="2406" y="12617"/>
                    <a:pt x="2236" y="12987"/>
                    <a:pt x="2094" y="13283"/>
                  </a:cubicBezTo>
                  <a:cubicBezTo>
                    <a:pt x="1953" y="13579"/>
                    <a:pt x="1839" y="13801"/>
                    <a:pt x="1854" y="13912"/>
                  </a:cubicBezTo>
                  <a:cubicBezTo>
                    <a:pt x="1868" y="14023"/>
                    <a:pt x="2009" y="14023"/>
                    <a:pt x="2491" y="13431"/>
                  </a:cubicBezTo>
                  <a:cubicBezTo>
                    <a:pt x="2972" y="12839"/>
                    <a:pt x="3793" y="11656"/>
                    <a:pt x="4684" y="10324"/>
                  </a:cubicBezTo>
                  <a:cubicBezTo>
                    <a:pt x="5576" y="8993"/>
                    <a:pt x="6539" y="7513"/>
                    <a:pt x="7487" y="6219"/>
                  </a:cubicBezTo>
                  <a:cubicBezTo>
                    <a:pt x="8435" y="4924"/>
                    <a:pt x="9370" y="3815"/>
                    <a:pt x="9936" y="3186"/>
                  </a:cubicBezTo>
                  <a:cubicBezTo>
                    <a:pt x="10502" y="2557"/>
                    <a:pt x="10700" y="2409"/>
                    <a:pt x="10870" y="2298"/>
                  </a:cubicBezTo>
                  <a:cubicBezTo>
                    <a:pt x="11040" y="2187"/>
                    <a:pt x="11181" y="2113"/>
                    <a:pt x="11181" y="2187"/>
                  </a:cubicBezTo>
                  <a:cubicBezTo>
                    <a:pt x="11181" y="2261"/>
                    <a:pt x="11040" y="2483"/>
                    <a:pt x="10545" y="3371"/>
                  </a:cubicBezTo>
                  <a:cubicBezTo>
                    <a:pt x="10049" y="4258"/>
                    <a:pt x="9200" y="5812"/>
                    <a:pt x="8294" y="7439"/>
                  </a:cubicBezTo>
                  <a:cubicBezTo>
                    <a:pt x="7388" y="9067"/>
                    <a:pt x="6426" y="10768"/>
                    <a:pt x="5647" y="12136"/>
                  </a:cubicBezTo>
                  <a:cubicBezTo>
                    <a:pt x="4869" y="13505"/>
                    <a:pt x="4274" y="14541"/>
                    <a:pt x="3906" y="15132"/>
                  </a:cubicBezTo>
                  <a:cubicBezTo>
                    <a:pt x="3538" y="15724"/>
                    <a:pt x="3396" y="15872"/>
                    <a:pt x="3425" y="15872"/>
                  </a:cubicBezTo>
                  <a:cubicBezTo>
                    <a:pt x="3453" y="15872"/>
                    <a:pt x="3651" y="15724"/>
                    <a:pt x="4217" y="14947"/>
                  </a:cubicBezTo>
                  <a:cubicBezTo>
                    <a:pt x="4784" y="14171"/>
                    <a:pt x="5718" y="12765"/>
                    <a:pt x="6638" y="11434"/>
                  </a:cubicBezTo>
                  <a:cubicBezTo>
                    <a:pt x="7558" y="10102"/>
                    <a:pt x="8464" y="8845"/>
                    <a:pt x="9242" y="7883"/>
                  </a:cubicBezTo>
                  <a:cubicBezTo>
                    <a:pt x="10021" y="6921"/>
                    <a:pt x="10672" y="6256"/>
                    <a:pt x="11082" y="5886"/>
                  </a:cubicBezTo>
                  <a:cubicBezTo>
                    <a:pt x="11493" y="5516"/>
                    <a:pt x="11663" y="5442"/>
                    <a:pt x="11663" y="5627"/>
                  </a:cubicBezTo>
                  <a:cubicBezTo>
                    <a:pt x="11663" y="5812"/>
                    <a:pt x="11493" y="6256"/>
                    <a:pt x="10955" y="7217"/>
                  </a:cubicBezTo>
                  <a:cubicBezTo>
                    <a:pt x="10417" y="8179"/>
                    <a:pt x="9511" y="9658"/>
                    <a:pt x="8803" y="10842"/>
                  </a:cubicBezTo>
                  <a:cubicBezTo>
                    <a:pt x="8096" y="12026"/>
                    <a:pt x="7586" y="12913"/>
                    <a:pt x="7246" y="13505"/>
                  </a:cubicBezTo>
                  <a:cubicBezTo>
                    <a:pt x="6907" y="14097"/>
                    <a:pt x="6737" y="14393"/>
                    <a:pt x="6723" y="14541"/>
                  </a:cubicBezTo>
                  <a:cubicBezTo>
                    <a:pt x="6709" y="14689"/>
                    <a:pt x="6850" y="14689"/>
                    <a:pt x="7346" y="14208"/>
                  </a:cubicBezTo>
                  <a:cubicBezTo>
                    <a:pt x="7841" y="13727"/>
                    <a:pt x="8690" y="12765"/>
                    <a:pt x="9610" y="11619"/>
                  </a:cubicBezTo>
                  <a:cubicBezTo>
                    <a:pt x="10530" y="10472"/>
                    <a:pt x="11521" y="9141"/>
                    <a:pt x="12427" y="8068"/>
                  </a:cubicBezTo>
                  <a:cubicBezTo>
                    <a:pt x="13333" y="6995"/>
                    <a:pt x="14154" y="6182"/>
                    <a:pt x="14649" y="5738"/>
                  </a:cubicBezTo>
                  <a:cubicBezTo>
                    <a:pt x="15145" y="5294"/>
                    <a:pt x="15315" y="5220"/>
                    <a:pt x="15484" y="5146"/>
                  </a:cubicBezTo>
                  <a:cubicBezTo>
                    <a:pt x="15654" y="5072"/>
                    <a:pt x="15824" y="4998"/>
                    <a:pt x="15838" y="5220"/>
                  </a:cubicBezTo>
                  <a:cubicBezTo>
                    <a:pt x="15853" y="5442"/>
                    <a:pt x="15711" y="5960"/>
                    <a:pt x="15230" y="7032"/>
                  </a:cubicBezTo>
                  <a:cubicBezTo>
                    <a:pt x="14748" y="8105"/>
                    <a:pt x="13927" y="9732"/>
                    <a:pt x="13149" y="11175"/>
                  </a:cubicBezTo>
                  <a:cubicBezTo>
                    <a:pt x="12370" y="12617"/>
                    <a:pt x="11634" y="13875"/>
                    <a:pt x="11210" y="14615"/>
                  </a:cubicBezTo>
                  <a:cubicBezTo>
                    <a:pt x="10785" y="15354"/>
                    <a:pt x="10672" y="15576"/>
                    <a:pt x="10686" y="15687"/>
                  </a:cubicBezTo>
                  <a:cubicBezTo>
                    <a:pt x="10700" y="15798"/>
                    <a:pt x="10842" y="15798"/>
                    <a:pt x="11337" y="15169"/>
                  </a:cubicBezTo>
                  <a:cubicBezTo>
                    <a:pt x="11833" y="14541"/>
                    <a:pt x="12682" y="13283"/>
                    <a:pt x="13517" y="12026"/>
                  </a:cubicBezTo>
                  <a:cubicBezTo>
                    <a:pt x="14352" y="10768"/>
                    <a:pt x="15173" y="9510"/>
                    <a:pt x="15669" y="8808"/>
                  </a:cubicBezTo>
                  <a:cubicBezTo>
                    <a:pt x="16164" y="8105"/>
                    <a:pt x="16334" y="7957"/>
                    <a:pt x="16518" y="7809"/>
                  </a:cubicBezTo>
                  <a:cubicBezTo>
                    <a:pt x="16702" y="7661"/>
                    <a:pt x="16900" y="7513"/>
                    <a:pt x="16928" y="7587"/>
                  </a:cubicBezTo>
                  <a:cubicBezTo>
                    <a:pt x="16957" y="7661"/>
                    <a:pt x="16815" y="7957"/>
                    <a:pt x="16631" y="8401"/>
                  </a:cubicBezTo>
                  <a:cubicBezTo>
                    <a:pt x="16447" y="8845"/>
                    <a:pt x="16221" y="9436"/>
                    <a:pt x="16079" y="9954"/>
                  </a:cubicBezTo>
                  <a:cubicBezTo>
                    <a:pt x="15937" y="10472"/>
                    <a:pt x="15881" y="10916"/>
                    <a:pt x="15923" y="11212"/>
                  </a:cubicBezTo>
                  <a:cubicBezTo>
                    <a:pt x="15966" y="11508"/>
                    <a:pt x="16107" y="11656"/>
                    <a:pt x="16489" y="11767"/>
                  </a:cubicBezTo>
                  <a:cubicBezTo>
                    <a:pt x="16872" y="11878"/>
                    <a:pt x="17494" y="11952"/>
                    <a:pt x="17891" y="12063"/>
                  </a:cubicBezTo>
                  <a:cubicBezTo>
                    <a:pt x="18287" y="12173"/>
                    <a:pt x="18457" y="12321"/>
                    <a:pt x="18627" y="12469"/>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32" name="Linie"/>
            <p:cNvSpPr/>
            <p:nvPr/>
          </p:nvSpPr>
          <p:spPr>
            <a:xfrm>
              <a:off x="857188" y="-372987"/>
              <a:ext cx="167276" cy="89744"/>
            </a:xfrm>
            <a:custGeom>
              <a:avLst/>
              <a:gdLst/>
              <a:ahLst/>
              <a:cxnLst>
                <a:cxn ang="0">
                  <a:pos x="wd2" y="hd2"/>
                </a:cxn>
                <a:cxn ang="5400000">
                  <a:pos x="wd2" y="hd2"/>
                </a:cxn>
                <a:cxn ang="10800000">
                  <a:pos x="wd2" y="hd2"/>
                </a:cxn>
                <a:cxn ang="16200000">
                  <a:pos x="wd2" y="hd2"/>
                </a:cxn>
              </a:cxnLst>
              <a:rect l="0" t="0" r="r" b="b"/>
              <a:pathLst>
                <a:path w="21600" h="21185" extrusionOk="0">
                  <a:moveTo>
                    <a:pt x="21600" y="21185"/>
                  </a:moveTo>
                  <a:cubicBezTo>
                    <a:pt x="20308" y="16122"/>
                    <a:pt x="19015" y="11060"/>
                    <a:pt x="17354" y="7179"/>
                  </a:cubicBezTo>
                  <a:cubicBezTo>
                    <a:pt x="15692" y="3297"/>
                    <a:pt x="13662" y="597"/>
                    <a:pt x="10708" y="91"/>
                  </a:cubicBezTo>
                  <a:cubicBezTo>
                    <a:pt x="7754" y="-415"/>
                    <a:pt x="3877" y="1273"/>
                    <a:pt x="0" y="2960"/>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sp>
          <p:nvSpPr>
            <p:cNvPr id="333" name="Linie"/>
            <p:cNvSpPr/>
            <p:nvPr/>
          </p:nvSpPr>
          <p:spPr>
            <a:xfrm>
              <a:off x="-87844" y="-331455"/>
              <a:ext cx="1056550" cy="214457"/>
            </a:xfrm>
            <a:custGeom>
              <a:avLst/>
              <a:gdLst/>
              <a:ahLst/>
              <a:cxnLst>
                <a:cxn ang="0">
                  <a:pos x="wd2" y="hd2"/>
                </a:cxn>
                <a:cxn ang="5400000">
                  <a:pos x="wd2" y="hd2"/>
                </a:cxn>
                <a:cxn ang="10800000">
                  <a:pos x="wd2" y="hd2"/>
                </a:cxn>
                <a:cxn ang="16200000">
                  <a:pos x="wd2" y="hd2"/>
                </a:cxn>
              </a:cxnLst>
              <a:rect l="0" t="0" r="r" b="b"/>
              <a:pathLst>
                <a:path w="21600" h="21316" extrusionOk="0">
                  <a:moveTo>
                    <a:pt x="21600" y="3086"/>
                  </a:moveTo>
                  <a:cubicBezTo>
                    <a:pt x="20782" y="2092"/>
                    <a:pt x="19963" y="1097"/>
                    <a:pt x="19057" y="742"/>
                  </a:cubicBezTo>
                  <a:cubicBezTo>
                    <a:pt x="18151" y="386"/>
                    <a:pt x="17157" y="671"/>
                    <a:pt x="16163" y="1310"/>
                  </a:cubicBezTo>
                  <a:cubicBezTo>
                    <a:pt x="15170" y="1950"/>
                    <a:pt x="14176" y="2944"/>
                    <a:pt x="13504" y="3797"/>
                  </a:cubicBezTo>
                  <a:cubicBezTo>
                    <a:pt x="12831" y="4650"/>
                    <a:pt x="12481" y="5360"/>
                    <a:pt x="12232" y="5929"/>
                  </a:cubicBezTo>
                  <a:cubicBezTo>
                    <a:pt x="11984" y="6497"/>
                    <a:pt x="11838" y="6923"/>
                    <a:pt x="11852" y="7136"/>
                  </a:cubicBezTo>
                  <a:cubicBezTo>
                    <a:pt x="11867" y="7350"/>
                    <a:pt x="12042" y="7350"/>
                    <a:pt x="12583" y="6852"/>
                  </a:cubicBezTo>
                  <a:cubicBezTo>
                    <a:pt x="13124" y="6355"/>
                    <a:pt x="14030" y="5360"/>
                    <a:pt x="14907" y="4365"/>
                  </a:cubicBezTo>
                  <a:cubicBezTo>
                    <a:pt x="15783" y="3371"/>
                    <a:pt x="16631" y="2376"/>
                    <a:pt x="17143" y="1807"/>
                  </a:cubicBezTo>
                  <a:cubicBezTo>
                    <a:pt x="17654" y="1239"/>
                    <a:pt x="17830" y="1097"/>
                    <a:pt x="18049" y="884"/>
                  </a:cubicBezTo>
                  <a:cubicBezTo>
                    <a:pt x="18268" y="671"/>
                    <a:pt x="18531" y="386"/>
                    <a:pt x="18560" y="173"/>
                  </a:cubicBezTo>
                  <a:cubicBezTo>
                    <a:pt x="18589" y="-40"/>
                    <a:pt x="18385" y="-182"/>
                    <a:pt x="17815" y="529"/>
                  </a:cubicBezTo>
                  <a:cubicBezTo>
                    <a:pt x="17245" y="1239"/>
                    <a:pt x="16310" y="2802"/>
                    <a:pt x="15345" y="4650"/>
                  </a:cubicBezTo>
                  <a:cubicBezTo>
                    <a:pt x="14381" y="6497"/>
                    <a:pt x="13387" y="8629"/>
                    <a:pt x="12393" y="10902"/>
                  </a:cubicBezTo>
                  <a:cubicBezTo>
                    <a:pt x="11399" y="13176"/>
                    <a:pt x="10405" y="15592"/>
                    <a:pt x="9821" y="17084"/>
                  </a:cubicBezTo>
                  <a:cubicBezTo>
                    <a:pt x="9236" y="18576"/>
                    <a:pt x="9061" y="19144"/>
                    <a:pt x="8915" y="19713"/>
                  </a:cubicBezTo>
                  <a:cubicBezTo>
                    <a:pt x="8769" y="20281"/>
                    <a:pt x="8652" y="20850"/>
                    <a:pt x="8681" y="21134"/>
                  </a:cubicBezTo>
                  <a:cubicBezTo>
                    <a:pt x="8710" y="21418"/>
                    <a:pt x="8886" y="21418"/>
                    <a:pt x="9426" y="20779"/>
                  </a:cubicBezTo>
                  <a:cubicBezTo>
                    <a:pt x="9967" y="20139"/>
                    <a:pt x="10873" y="18860"/>
                    <a:pt x="11604" y="17652"/>
                  </a:cubicBezTo>
                  <a:cubicBezTo>
                    <a:pt x="12335" y="16444"/>
                    <a:pt x="12890" y="15307"/>
                    <a:pt x="13241" y="14526"/>
                  </a:cubicBezTo>
                  <a:cubicBezTo>
                    <a:pt x="13591" y="13744"/>
                    <a:pt x="13737" y="13318"/>
                    <a:pt x="13708" y="13034"/>
                  </a:cubicBezTo>
                  <a:cubicBezTo>
                    <a:pt x="13679" y="12750"/>
                    <a:pt x="13474" y="12607"/>
                    <a:pt x="12788" y="12750"/>
                  </a:cubicBezTo>
                  <a:cubicBezTo>
                    <a:pt x="12101" y="12892"/>
                    <a:pt x="10932" y="13318"/>
                    <a:pt x="9850" y="14029"/>
                  </a:cubicBezTo>
                  <a:cubicBezTo>
                    <a:pt x="8769" y="14739"/>
                    <a:pt x="7775" y="15734"/>
                    <a:pt x="6883" y="16586"/>
                  </a:cubicBezTo>
                  <a:cubicBezTo>
                    <a:pt x="5992" y="17439"/>
                    <a:pt x="5203" y="18150"/>
                    <a:pt x="4720" y="18576"/>
                  </a:cubicBezTo>
                  <a:cubicBezTo>
                    <a:pt x="4238" y="19002"/>
                    <a:pt x="4063" y="19144"/>
                    <a:pt x="3887" y="19144"/>
                  </a:cubicBezTo>
                  <a:cubicBezTo>
                    <a:pt x="3712" y="19144"/>
                    <a:pt x="3537" y="19002"/>
                    <a:pt x="3493" y="18505"/>
                  </a:cubicBezTo>
                  <a:cubicBezTo>
                    <a:pt x="3449" y="18007"/>
                    <a:pt x="3537" y="17155"/>
                    <a:pt x="3639" y="16515"/>
                  </a:cubicBezTo>
                  <a:cubicBezTo>
                    <a:pt x="3741" y="15876"/>
                    <a:pt x="3858" y="15450"/>
                    <a:pt x="3975" y="14952"/>
                  </a:cubicBezTo>
                  <a:cubicBezTo>
                    <a:pt x="4092" y="14455"/>
                    <a:pt x="4209" y="13886"/>
                    <a:pt x="4165" y="13602"/>
                  </a:cubicBezTo>
                  <a:cubicBezTo>
                    <a:pt x="4121" y="13318"/>
                    <a:pt x="3917" y="13318"/>
                    <a:pt x="3347" y="13815"/>
                  </a:cubicBezTo>
                  <a:cubicBezTo>
                    <a:pt x="2777" y="14313"/>
                    <a:pt x="1841" y="15307"/>
                    <a:pt x="1271" y="15876"/>
                  </a:cubicBezTo>
                  <a:cubicBezTo>
                    <a:pt x="701" y="16444"/>
                    <a:pt x="497" y="16586"/>
                    <a:pt x="322" y="16657"/>
                  </a:cubicBezTo>
                  <a:cubicBezTo>
                    <a:pt x="146" y="16729"/>
                    <a:pt x="0" y="16729"/>
                    <a:pt x="0" y="16586"/>
                  </a:cubicBezTo>
                  <a:cubicBezTo>
                    <a:pt x="0" y="16444"/>
                    <a:pt x="146" y="16160"/>
                    <a:pt x="438" y="15450"/>
                  </a:cubicBezTo>
                  <a:cubicBezTo>
                    <a:pt x="731" y="14739"/>
                    <a:pt x="1169" y="13602"/>
                    <a:pt x="1491" y="12821"/>
                  </a:cubicBezTo>
                  <a:cubicBezTo>
                    <a:pt x="1812" y="12039"/>
                    <a:pt x="2017" y="11613"/>
                    <a:pt x="2002" y="11542"/>
                  </a:cubicBezTo>
                  <a:cubicBezTo>
                    <a:pt x="1988" y="11471"/>
                    <a:pt x="1754" y="11755"/>
                    <a:pt x="1578" y="12110"/>
                  </a:cubicBezTo>
                  <a:cubicBezTo>
                    <a:pt x="1403" y="12465"/>
                    <a:pt x="1286" y="12892"/>
                    <a:pt x="1228" y="13531"/>
                  </a:cubicBezTo>
                  <a:cubicBezTo>
                    <a:pt x="1169" y="14171"/>
                    <a:pt x="1169" y="15023"/>
                    <a:pt x="1169" y="15876"/>
                  </a:cubicBezTo>
                </a:path>
              </a:pathLst>
            </a:custGeom>
            <a:noFill/>
            <a:ln w="88900" cap="rnd">
              <a:solidFill>
                <a:srgbClr val="EEECE1"/>
              </a:solidFill>
              <a:prstDash val="solid"/>
              <a:round/>
            </a:ln>
            <a:effectLst/>
          </p:spPr>
          <p:txBody>
            <a:bodyPr wrap="square" lIns="45719" tIns="45719" rIns="45719" bIns="45719" numCol="1" anchor="t">
              <a:noAutofit/>
            </a:bodyPr>
            <a:lstStyle/>
            <a:p>
              <a:endParaRPr/>
            </a:p>
          </p:txBody>
        </p:sp>
      </p:grpSp>
      <p:sp>
        <p:nvSpPr>
          <p:cNvPr id="335" name="Digitalization:…"/>
          <p:cNvSpPr txBox="1"/>
          <p:nvPr/>
        </p:nvSpPr>
        <p:spPr>
          <a:xfrm>
            <a:off x="5294844" y="1915513"/>
            <a:ext cx="1464062" cy="1336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200" b="1">
                <a:solidFill>
                  <a:srgbClr val="12335B"/>
                </a:solidFill>
              </a:defRPr>
            </a:pPr>
            <a:r>
              <a:t>Digitalization: </a:t>
            </a:r>
          </a:p>
          <a:p>
            <a:pPr>
              <a:defRPr sz="1200"/>
            </a:pPr>
            <a:r>
              <a:t>Understanding and using the possibilities of the new technologies and forms of work </a:t>
            </a:r>
          </a:p>
        </p:txBody>
      </p:sp>
      <p:sp>
        <p:nvSpPr>
          <p:cNvPr id="336" name="Internationalization…"/>
          <p:cNvSpPr txBox="1"/>
          <p:nvPr/>
        </p:nvSpPr>
        <p:spPr>
          <a:xfrm>
            <a:off x="2539354" y="4418574"/>
            <a:ext cx="1469406" cy="1463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b="1">
                <a:solidFill>
                  <a:srgbClr val="12335B"/>
                </a:solidFill>
              </a:defRPr>
            </a:pPr>
            <a:r>
              <a:t>Internationalization</a:t>
            </a:r>
            <a:endParaRPr b="0"/>
          </a:p>
          <a:p>
            <a:pPr>
              <a:defRPr sz="1100" b="1"/>
            </a:pPr>
            <a:r>
              <a:rPr b="0"/>
              <a:t>The digital age is a global age and requests business models &amp; productivity-jumps, which orientate at the global bench market </a:t>
            </a:r>
          </a:p>
        </p:txBody>
      </p:sp>
      <p:sp>
        <p:nvSpPr>
          <p:cNvPr id="337" name="Entrepreneurship &amp; Innovation…"/>
          <p:cNvSpPr txBox="1"/>
          <p:nvPr/>
        </p:nvSpPr>
        <p:spPr>
          <a:xfrm>
            <a:off x="7858050" y="4701430"/>
            <a:ext cx="1416229"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b="1">
                <a:solidFill>
                  <a:srgbClr val="12335B"/>
                </a:solidFill>
              </a:defRPr>
            </a:pPr>
            <a:r>
              <a:t>Entrepreneurship &amp; Innovation </a:t>
            </a:r>
          </a:p>
          <a:p>
            <a:pPr>
              <a:defRPr sz="1100"/>
            </a:pPr>
            <a:r>
              <a:t>The digital transformation needs a new way of thinking - Manage the unpredictable </a:t>
            </a:r>
          </a:p>
        </p:txBody>
      </p:sp>
      <p:sp>
        <p:nvSpPr>
          <p:cNvPr id="338" name="Digitalization (Industry 4.0, digital technologies)"/>
          <p:cNvSpPr txBox="1"/>
          <p:nvPr/>
        </p:nvSpPr>
        <p:spPr>
          <a:xfrm>
            <a:off x="5250955" y="3078479"/>
            <a:ext cx="1401717"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100" b="1"/>
            </a:lvl1pPr>
          </a:lstStyle>
          <a:p>
            <a:r>
              <a:t>Digitalization (Industry 4.0, digital technologies)</a:t>
            </a:r>
          </a:p>
        </p:txBody>
      </p:sp>
      <p:sp>
        <p:nvSpPr>
          <p:cNvPr id="339" name="Internationalization…"/>
          <p:cNvSpPr txBox="1"/>
          <p:nvPr/>
        </p:nvSpPr>
        <p:spPr>
          <a:xfrm>
            <a:off x="4041428" y="5005463"/>
            <a:ext cx="1567620"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100" b="1"/>
            </a:pPr>
            <a:r>
              <a:t>Internationalization</a:t>
            </a:r>
          </a:p>
          <a:p>
            <a:pPr algn="ctr">
              <a:defRPr sz="1100" b="1"/>
            </a:pPr>
            <a:r>
              <a:t>(global business models &amp; location guarantee) </a:t>
            </a:r>
          </a:p>
        </p:txBody>
      </p:sp>
      <p:sp>
        <p:nvSpPr>
          <p:cNvPr id="340" name="Entrepreneurship…"/>
          <p:cNvSpPr txBox="1"/>
          <p:nvPr/>
        </p:nvSpPr>
        <p:spPr>
          <a:xfrm>
            <a:off x="6383278" y="5081663"/>
            <a:ext cx="1518063"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100" b="1"/>
            </a:pPr>
            <a:r>
              <a:t>Entrepreneurship </a:t>
            </a:r>
          </a:p>
          <a:p>
            <a:pPr algn="ctr">
              <a:defRPr sz="1100" b="1"/>
            </a:pPr>
            <a:r>
              <a:t>(Manage the unpredictable)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Fußzeilenplatzhalter 4"/>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343" name="Titel 1"/>
          <p:cNvSpPr txBox="1">
            <a:spLocks noGrp="1"/>
          </p:cNvSpPr>
          <p:nvPr>
            <p:ph type="title"/>
          </p:nvPr>
        </p:nvSpPr>
        <p:spPr>
          <a:prstGeom prst="rect">
            <a:avLst/>
          </a:prstGeom>
        </p:spPr>
        <p:txBody>
          <a:bodyPr/>
          <a:lstStyle>
            <a:lvl1pPr>
              <a:defRPr spc="-100"/>
            </a:lvl1pPr>
          </a:lstStyle>
          <a:p>
            <a:r>
              <a:t>Challenges in i4.0</a:t>
            </a:r>
          </a:p>
        </p:txBody>
      </p:sp>
      <p:sp>
        <p:nvSpPr>
          <p:cNvPr id="344" name="Inhaltsplatzhalter 2"/>
          <p:cNvSpPr txBox="1">
            <a:spLocks noGrp="1"/>
          </p:cNvSpPr>
          <p:nvPr>
            <p:ph type="body" idx="1"/>
          </p:nvPr>
        </p:nvSpPr>
        <p:spPr>
          <a:xfrm>
            <a:off x="1097280" y="1845734"/>
            <a:ext cx="10058401" cy="4023360"/>
          </a:xfrm>
          <a:prstGeom prst="rect">
            <a:avLst/>
          </a:prstGeom>
        </p:spPr>
        <p:txBody>
          <a:bodyPr/>
          <a:lstStyle/>
          <a:p>
            <a:pPr marL="360363" indent="-268288">
              <a:buFontTx/>
              <a:buChar char="▪"/>
            </a:pPr>
            <a:endParaRPr/>
          </a:p>
          <a:p>
            <a:pPr marL="360363" indent="-268288">
              <a:buFontTx/>
              <a:buChar char="▪"/>
            </a:pPr>
            <a:r>
              <a:t>seamless integration of devices </a:t>
            </a:r>
            <a:r>
              <a:rPr>
                <a:latin typeface="Wingdings"/>
                <a:ea typeface="Wingdings"/>
                <a:cs typeface="Wingdings"/>
                <a:sym typeface="Wingdings"/>
              </a:rPr>
              <a:t> </a:t>
            </a:r>
            <a:r>
              <a:t>interoperability</a:t>
            </a:r>
          </a:p>
          <a:p>
            <a:pPr marL="360363" indent="-268288">
              <a:buFontTx/>
              <a:buChar char="▪"/>
            </a:pPr>
            <a:r>
              <a:t>Facilitating „right“ technologies</a:t>
            </a:r>
          </a:p>
          <a:p>
            <a:pPr marL="360363" indent="-268288">
              <a:buFontTx/>
              <a:buChar char="▪"/>
            </a:pPr>
            <a:r>
              <a:t>ROI for application of new technologies</a:t>
            </a:r>
          </a:p>
          <a:p>
            <a:pPr marL="360363" indent="-268288">
              <a:buFontTx/>
              <a:buChar char="▪"/>
            </a:pPr>
            <a:r>
              <a:t>Holistic viewpoint </a:t>
            </a:r>
            <a:r>
              <a:rPr>
                <a:latin typeface="Wingdings"/>
                <a:ea typeface="Wingdings"/>
                <a:cs typeface="Wingdings"/>
                <a:sym typeface="Wingdings"/>
              </a:rPr>
              <a:t> </a:t>
            </a:r>
            <a:r>
              <a:t>added value is not only by technology but business processes as well</a:t>
            </a:r>
          </a:p>
          <a:p>
            <a:pPr marL="360363" indent="-268288">
              <a:buFontTx/>
              <a:buChar char="▪"/>
            </a:pPr>
            <a:r>
              <a:t>Maintaining control of complexity </a:t>
            </a:r>
            <a:r>
              <a:rPr>
                <a:latin typeface="Wingdings"/>
                <a:ea typeface="Wingdings"/>
                <a:cs typeface="Wingdings"/>
                <a:sym typeface="Wingdings"/>
              </a:rPr>
              <a:t> </a:t>
            </a:r>
            <a:r>
              <a:t>System-of-systems approach</a:t>
            </a:r>
          </a:p>
        </p:txBody>
      </p:sp>
      <p:sp>
        <p:nvSpPr>
          <p:cNvPr id="345" name="Datumsplatzhalter 3"/>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346" name="Foliennummernplatzhalter 5"/>
          <p:cNvSpPr txBox="1">
            <a:spLocks noGrp="1"/>
          </p:cNvSpPr>
          <p:nvPr>
            <p:ph type="sldNum" sz="quarter" idx="2"/>
          </p:nvPr>
        </p:nvSpPr>
        <p:spPr>
          <a:xfrm>
            <a:off x="10948500" y="6507728"/>
            <a:ext cx="263983"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Industrial Use Cases -…"/>
          <p:cNvSpPr txBox="1">
            <a:spLocks noGrp="1"/>
          </p:cNvSpPr>
          <p:nvPr>
            <p:ph type="title"/>
          </p:nvPr>
        </p:nvSpPr>
        <p:spPr>
          <a:prstGeom prst="rect">
            <a:avLst/>
          </a:prstGeom>
        </p:spPr>
        <p:txBody>
          <a:bodyPr/>
          <a:lstStyle/>
          <a:p>
            <a:r>
              <a:rPr dirty="0"/>
              <a:t>Industrial Use Cases - </a:t>
            </a:r>
          </a:p>
          <a:p>
            <a:r>
              <a:rPr dirty="0"/>
              <a:t>predictive maintenance </a:t>
            </a:r>
          </a:p>
        </p:txBody>
      </p:sp>
      <p:sp>
        <p:nvSpPr>
          <p:cNvPr id="349" name="Maschine is broken"/>
          <p:cNvSpPr txBox="1">
            <a:spLocks noGrp="1"/>
          </p:cNvSpPr>
          <p:nvPr>
            <p:ph type="body" sz="quarter" idx="1"/>
          </p:nvPr>
        </p:nvSpPr>
        <p:spPr>
          <a:xfrm>
            <a:off x="255494" y="3429000"/>
            <a:ext cx="3085774" cy="969830"/>
          </a:xfrm>
          <a:prstGeom prst="rect">
            <a:avLst/>
          </a:prstGeom>
        </p:spPr>
        <p:txBody>
          <a:bodyPr/>
          <a:lstStyle/>
          <a:p>
            <a:r>
              <a:t>Maschine is broken </a:t>
            </a:r>
          </a:p>
        </p:txBody>
      </p:sp>
      <p:sp>
        <p:nvSpPr>
          <p:cNvPr id="350" name="Folien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353" name="Pfeil"/>
          <p:cNvSpPr/>
          <p:nvPr/>
        </p:nvSpPr>
        <p:spPr>
          <a:xfrm>
            <a:off x="3652800" y="2758786"/>
            <a:ext cx="1406097" cy="438345"/>
          </a:xfrm>
          <a:prstGeom prst="rightArrow">
            <a:avLst>
              <a:gd name="adj1" fmla="val 32000"/>
              <a:gd name="adj2" fmla="val 202061"/>
            </a:avLst>
          </a:prstGeom>
          <a:solidFill>
            <a:srgbClr val="FFFFFF"/>
          </a:solidFill>
          <a:ln w="15875">
            <a:solidFill>
              <a:srgbClr val="000000"/>
            </a:solidFill>
          </a:ln>
          <a:effectLst>
            <a:outerShdw blurRad="38100" dist="25400" dir="2700000" rotWithShape="0">
              <a:srgbClr val="000000">
                <a:alpha val="60000"/>
              </a:srgbClr>
            </a:outerShdw>
          </a:effectLst>
        </p:spPr>
        <p:txBody>
          <a:bodyPr lIns="45719" rIns="45719" anchor="ctr"/>
          <a:lstStyle/>
          <a:p>
            <a:endParaRPr/>
          </a:p>
        </p:txBody>
      </p:sp>
      <p:sp>
        <p:nvSpPr>
          <p:cNvPr id="356" name="Pfeil"/>
          <p:cNvSpPr/>
          <p:nvPr/>
        </p:nvSpPr>
        <p:spPr>
          <a:xfrm>
            <a:off x="7935366" y="2758786"/>
            <a:ext cx="1406097" cy="438345"/>
          </a:xfrm>
          <a:prstGeom prst="rightArrow">
            <a:avLst>
              <a:gd name="adj1" fmla="val 32000"/>
              <a:gd name="adj2" fmla="val 202061"/>
            </a:avLst>
          </a:prstGeom>
          <a:solidFill>
            <a:srgbClr val="FFFFFF"/>
          </a:solidFill>
          <a:ln w="15875">
            <a:solidFill>
              <a:srgbClr val="000000"/>
            </a:solidFill>
          </a:ln>
          <a:effectLst>
            <a:outerShdw blurRad="38100" dist="25400" dir="2700000" rotWithShape="0">
              <a:srgbClr val="000000">
                <a:alpha val="60000"/>
              </a:srgbClr>
            </a:outerShdw>
          </a:effectLst>
        </p:spPr>
        <p:txBody>
          <a:bodyPr lIns="45719" rIns="45719" anchor="ctr"/>
          <a:lstStyle/>
          <a:p>
            <a:endParaRPr/>
          </a:p>
        </p:txBody>
      </p:sp>
      <p:sp>
        <p:nvSpPr>
          <p:cNvPr id="357" name="Cloud"/>
          <p:cNvSpPr txBox="1"/>
          <p:nvPr/>
        </p:nvSpPr>
        <p:spPr>
          <a:xfrm>
            <a:off x="5959362" y="3429000"/>
            <a:ext cx="3085773" cy="969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91439" indent="-91439" defTabSz="914400">
              <a:lnSpc>
                <a:spcPct val="90000"/>
              </a:lnSpc>
              <a:spcBef>
                <a:spcPts val="1200"/>
              </a:spcBef>
              <a:buClr>
                <a:srgbClr val="000000"/>
              </a:buClr>
              <a:buSzPct val="100000"/>
              <a:buFont typeface="Trebuchet MS"/>
              <a:buChar char=" "/>
              <a:defRPr sz="2000">
                <a:solidFill>
                  <a:srgbClr val="404040"/>
                </a:solidFill>
              </a:defRPr>
            </a:lvl1pPr>
          </a:lstStyle>
          <a:p>
            <a:r>
              <a:t>Cloud </a:t>
            </a:r>
          </a:p>
        </p:txBody>
      </p:sp>
      <p:sp>
        <p:nvSpPr>
          <p:cNvPr id="358" name="Maintenance"/>
          <p:cNvSpPr txBox="1"/>
          <p:nvPr/>
        </p:nvSpPr>
        <p:spPr>
          <a:xfrm>
            <a:off x="9992775" y="3429000"/>
            <a:ext cx="3085773" cy="969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91439" indent="-91439" defTabSz="914400">
              <a:lnSpc>
                <a:spcPct val="90000"/>
              </a:lnSpc>
              <a:spcBef>
                <a:spcPts val="1200"/>
              </a:spcBef>
              <a:buClr>
                <a:srgbClr val="000000"/>
              </a:buClr>
              <a:buSzPct val="100000"/>
              <a:buFont typeface="Trebuchet MS"/>
              <a:buChar char=" "/>
              <a:defRPr sz="2000">
                <a:solidFill>
                  <a:srgbClr val="404040"/>
                </a:solidFill>
              </a:defRPr>
            </a:lvl1pPr>
          </a:lstStyle>
          <a:p>
            <a:r>
              <a:t>Maintenance</a:t>
            </a:r>
          </a:p>
        </p:txBody>
      </p:sp>
      <p:pic>
        <p:nvPicPr>
          <p:cNvPr id="359" name="Bild" descr="Bild"/>
          <p:cNvPicPr>
            <a:picLocks noChangeAspect="1"/>
          </p:cNvPicPr>
          <p:nvPr/>
        </p:nvPicPr>
        <p:blipFill>
          <a:blip r:embed="rId2">
            <a:extLst/>
          </a:blip>
          <a:stretch>
            <a:fillRect/>
          </a:stretch>
        </p:blipFill>
        <p:spPr>
          <a:xfrm>
            <a:off x="642847" y="1897402"/>
            <a:ext cx="1664610" cy="1373859"/>
          </a:xfrm>
          <a:prstGeom prst="rect">
            <a:avLst/>
          </a:prstGeom>
          <a:ln w="12700">
            <a:miter lim="400000"/>
          </a:ln>
        </p:spPr>
      </p:pic>
      <p:pic>
        <p:nvPicPr>
          <p:cNvPr id="360" name="Bild" descr="Bild"/>
          <p:cNvPicPr>
            <a:picLocks noChangeAspect="1"/>
          </p:cNvPicPr>
          <p:nvPr/>
        </p:nvPicPr>
        <p:blipFill>
          <a:blip r:embed="rId3">
            <a:extLst/>
          </a:blip>
          <a:stretch>
            <a:fillRect/>
          </a:stretch>
        </p:blipFill>
        <p:spPr>
          <a:xfrm>
            <a:off x="5959362" y="1897402"/>
            <a:ext cx="1660923" cy="1660923"/>
          </a:xfrm>
          <a:prstGeom prst="rect">
            <a:avLst/>
          </a:prstGeom>
          <a:ln w="12700">
            <a:miter lim="400000"/>
          </a:ln>
        </p:spPr>
      </p:pic>
      <p:pic>
        <p:nvPicPr>
          <p:cNvPr id="361" name="Bild" descr="Bild"/>
          <p:cNvPicPr>
            <a:picLocks noChangeAspect="1"/>
          </p:cNvPicPr>
          <p:nvPr/>
        </p:nvPicPr>
        <p:blipFill>
          <a:blip r:embed="rId4">
            <a:extLst/>
          </a:blip>
          <a:stretch>
            <a:fillRect/>
          </a:stretch>
        </p:blipFill>
        <p:spPr>
          <a:xfrm>
            <a:off x="5007518" y="2195842"/>
            <a:ext cx="999344" cy="999344"/>
          </a:xfrm>
          <a:prstGeom prst="rect">
            <a:avLst/>
          </a:prstGeom>
          <a:ln w="12700">
            <a:miter lim="400000"/>
          </a:ln>
        </p:spPr>
      </p:pic>
      <p:pic>
        <p:nvPicPr>
          <p:cNvPr id="362" name="Bild" descr="Bild"/>
          <p:cNvPicPr>
            <a:picLocks noChangeAspect="1"/>
          </p:cNvPicPr>
          <p:nvPr/>
        </p:nvPicPr>
        <p:blipFill>
          <a:blip r:embed="rId4">
            <a:extLst/>
          </a:blip>
          <a:stretch>
            <a:fillRect/>
          </a:stretch>
        </p:blipFill>
        <p:spPr>
          <a:xfrm>
            <a:off x="2476488" y="2221509"/>
            <a:ext cx="999344" cy="999343"/>
          </a:xfrm>
          <a:prstGeom prst="rect">
            <a:avLst/>
          </a:prstGeom>
          <a:ln w="12700">
            <a:miter lim="400000"/>
          </a:ln>
        </p:spPr>
      </p:pic>
      <p:graphicFrame>
        <p:nvGraphicFramePr>
          <p:cNvPr id="363" name="Tabelle"/>
          <p:cNvGraphicFramePr/>
          <p:nvPr/>
        </p:nvGraphicFramePr>
        <p:xfrm>
          <a:off x="524001" y="3826111"/>
          <a:ext cx="6881070" cy="2013915"/>
        </p:xfrm>
        <a:graphic>
          <a:graphicData uri="http://schemas.openxmlformats.org/drawingml/2006/table">
            <a:tbl>
              <a:tblPr firstRow="1">
                <a:tableStyleId>{2708684C-4D16-4618-839F-0558EEFCDFE6}</a:tableStyleId>
              </a:tblPr>
              <a:tblGrid>
                <a:gridCol w="3440535">
                  <a:extLst>
                    <a:ext uri="{9D8B030D-6E8A-4147-A177-3AD203B41FA5}">
                      <a16:colId xmlns:a16="http://schemas.microsoft.com/office/drawing/2014/main" val="20000"/>
                    </a:ext>
                  </a:extLst>
                </a:gridCol>
                <a:gridCol w="3440535">
                  <a:extLst>
                    <a:ext uri="{9D8B030D-6E8A-4147-A177-3AD203B41FA5}">
                      <a16:colId xmlns:a16="http://schemas.microsoft.com/office/drawing/2014/main" val="20001"/>
                    </a:ext>
                  </a:extLst>
                </a:gridCol>
              </a:tblGrid>
              <a:tr h="402783">
                <a:tc>
                  <a:txBody>
                    <a:bodyPr/>
                    <a:lstStyle/>
                    <a:p>
                      <a:pPr algn="l" defTabSz="914400">
                        <a:defRPr sz="1800" b="0">
                          <a:effectLst/>
                        </a:defRPr>
                      </a:pPr>
                      <a:r>
                        <a:rPr b="1"/>
                        <a:t>Advantages</a:t>
                      </a:r>
                    </a:p>
                  </a:txBody>
                  <a:tcPr marL="0" marR="0" marT="0" marB="0" horzOverflow="overflow"/>
                </a:tc>
                <a:tc>
                  <a:txBody>
                    <a:bodyPr/>
                    <a:lstStyle/>
                    <a:p>
                      <a:pPr algn="l" defTabSz="914400">
                        <a:defRPr sz="1800" b="0">
                          <a:effectLst/>
                        </a:defRPr>
                      </a:pPr>
                      <a:r>
                        <a:rPr b="1" dirty="0"/>
                        <a:t>Disadvantages </a:t>
                      </a:r>
                    </a:p>
                  </a:txBody>
                  <a:tcPr marL="0" marR="0" marT="0" marB="0" horzOverflow="overflow"/>
                </a:tc>
                <a:extLst>
                  <a:ext uri="{0D108BD9-81ED-4DB2-BD59-A6C34878D82A}">
                    <a16:rowId xmlns:a16="http://schemas.microsoft.com/office/drawing/2014/main" val="10000"/>
                  </a:ext>
                </a:extLst>
              </a:tr>
              <a:tr h="402783">
                <a:tc>
                  <a:txBody>
                    <a:bodyPr/>
                    <a:lstStyle/>
                    <a:p>
                      <a:pPr algn="l" defTabSz="914400">
                        <a:defRPr sz="1800">
                          <a:effectLst/>
                        </a:defRPr>
                      </a:pPr>
                      <a:r>
                        <a:t>Efficient productivity </a:t>
                      </a:r>
                    </a:p>
                  </a:txBody>
                  <a:tcPr marL="0" marR="0" marT="0" marB="0" horzOverflow="overflow"/>
                </a:tc>
                <a:tc>
                  <a:txBody>
                    <a:bodyPr/>
                    <a:lstStyle/>
                    <a:p>
                      <a:pPr algn="l" defTabSz="914400">
                        <a:defRPr sz="1800">
                          <a:effectLst/>
                        </a:defRPr>
                      </a:pPr>
                      <a:r>
                        <a:t>Needs highly specialized skill level</a:t>
                      </a:r>
                    </a:p>
                  </a:txBody>
                  <a:tcPr marL="0" marR="0" marT="0" marB="0" horzOverflow="overflow"/>
                </a:tc>
                <a:extLst>
                  <a:ext uri="{0D108BD9-81ED-4DB2-BD59-A6C34878D82A}">
                    <a16:rowId xmlns:a16="http://schemas.microsoft.com/office/drawing/2014/main" val="10001"/>
                  </a:ext>
                </a:extLst>
              </a:tr>
              <a:tr h="402783">
                <a:tc>
                  <a:txBody>
                    <a:bodyPr/>
                    <a:lstStyle/>
                    <a:p>
                      <a:pPr algn="l" defTabSz="914400">
                        <a:defRPr sz="1800">
                          <a:effectLst/>
                        </a:defRPr>
                      </a:pPr>
                      <a:r>
                        <a:t>Reduces unplanned downtime</a:t>
                      </a:r>
                    </a:p>
                  </a:txBody>
                  <a:tcPr marL="0" marR="0" marT="0" marB="0" horzOverflow="overflow"/>
                </a:tc>
                <a:tc>
                  <a:txBody>
                    <a:bodyPr/>
                    <a:lstStyle/>
                    <a:p>
                      <a:pPr algn="l" defTabSz="914400">
                        <a:defRPr sz="1800">
                          <a:effectLst/>
                        </a:defRPr>
                      </a:pPr>
                      <a:r>
                        <a:t>High investment </a:t>
                      </a:r>
                    </a:p>
                  </a:txBody>
                  <a:tcPr marL="0" marR="0" marT="0" marB="0" horzOverflow="overflow"/>
                </a:tc>
                <a:extLst>
                  <a:ext uri="{0D108BD9-81ED-4DB2-BD59-A6C34878D82A}">
                    <a16:rowId xmlns:a16="http://schemas.microsoft.com/office/drawing/2014/main" val="10002"/>
                  </a:ext>
                </a:extLst>
              </a:tr>
              <a:tr h="402783">
                <a:tc>
                  <a:txBody>
                    <a:bodyPr/>
                    <a:lstStyle/>
                    <a:p>
                      <a:pPr algn="l" defTabSz="914400">
                        <a:defRPr sz="1800">
                          <a:effectLst/>
                        </a:defRPr>
                      </a:pPr>
                      <a:r>
                        <a:t>Cost effective </a:t>
                      </a:r>
                    </a:p>
                  </a:txBody>
                  <a:tcPr marL="0" marR="0" marT="0" marB="0" horzOverflow="overflow"/>
                </a:tc>
                <a:tc>
                  <a:txBody>
                    <a:bodyPr/>
                    <a:lstStyle/>
                    <a:p>
                      <a:pPr algn="l" defTabSz="914400">
                        <a:defRPr sz="1800">
                          <a:effectLst/>
                        </a:defRPr>
                      </a:pPr>
                      <a:r>
                        <a:t>Much time needed to schedule tasks </a:t>
                      </a:r>
                    </a:p>
                  </a:txBody>
                  <a:tcPr marL="0" marR="0" marT="0" marB="0" horzOverflow="overflow"/>
                </a:tc>
                <a:extLst>
                  <a:ext uri="{0D108BD9-81ED-4DB2-BD59-A6C34878D82A}">
                    <a16:rowId xmlns:a16="http://schemas.microsoft.com/office/drawing/2014/main" val="10003"/>
                  </a:ext>
                </a:extLst>
              </a:tr>
              <a:tr h="402783">
                <a:tc>
                  <a:txBody>
                    <a:bodyPr/>
                    <a:lstStyle/>
                    <a:p>
                      <a:pPr algn="l" defTabSz="914400">
                        <a:defRPr sz="1800">
                          <a:effectLst/>
                        </a:defRPr>
                      </a:pPr>
                      <a:r>
                        <a:t>Saves energy and resources </a:t>
                      </a:r>
                    </a:p>
                  </a:txBody>
                  <a:tcPr marL="0" marR="0" marT="0" marB="0" horzOverflow="overflow"/>
                </a:tc>
                <a:tc>
                  <a:txBody>
                    <a:bodyPr/>
                    <a:lstStyle/>
                    <a:p>
                      <a:pPr algn="l" defTabSz="914400">
                        <a:defRPr sz="1800">
                          <a:effectLst/>
                        </a:defRPr>
                      </a:pPr>
                      <a:endParaRPr dirty="0"/>
                    </a:p>
                  </a:txBody>
                  <a:tcPr marL="0" marR="0" marT="0" marB="0" horzOverflow="overflow"/>
                </a:tc>
                <a:extLst>
                  <a:ext uri="{0D108BD9-81ED-4DB2-BD59-A6C34878D82A}">
                    <a16:rowId xmlns:a16="http://schemas.microsoft.com/office/drawing/2014/main" val="10004"/>
                  </a:ext>
                </a:extLst>
              </a:tr>
            </a:tbl>
          </a:graphicData>
        </a:graphic>
      </p:graphicFrame>
      <p:sp>
        <p:nvSpPr>
          <p:cNvPr id="364" name="Difference to industry 3.0:…"/>
          <p:cNvSpPr txBox="1"/>
          <p:nvPr/>
        </p:nvSpPr>
        <p:spPr>
          <a:xfrm>
            <a:off x="8352711" y="4120597"/>
            <a:ext cx="3158982" cy="1424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Difference to industry 3.0: </a:t>
            </a:r>
          </a:p>
          <a:p>
            <a:endParaRPr dirty="0"/>
          </a:p>
          <a:p>
            <a:r>
              <a:rPr dirty="0"/>
              <a:t>Machines are able to identify mistakes and communicate them. </a:t>
            </a:r>
          </a:p>
        </p:txBody>
      </p:sp>
      <p:sp>
        <p:nvSpPr>
          <p:cNvPr id="2" name="Textfeld 1"/>
          <p:cNvSpPr txBox="1"/>
          <p:nvPr/>
        </p:nvSpPr>
        <p:spPr>
          <a:xfrm>
            <a:off x="5688283" y="5810698"/>
            <a:ext cx="8839199" cy="11541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de-DE" sz="1050" b="0" i="0" u="none" strike="noStrike" cap="none" spc="0" normalizeH="0" baseline="0" dirty="0" smtClean="0">
                <a:ln>
                  <a:noFill/>
                </a:ln>
                <a:solidFill>
                  <a:srgbClr val="000000"/>
                </a:solidFill>
                <a:effectLst/>
                <a:uFillTx/>
                <a:sym typeface="Calibri"/>
              </a:rPr>
              <a:t>Source:</a:t>
            </a:r>
            <a:r>
              <a:rPr lang="de-DE" sz="1050" dirty="0"/>
              <a:t> </a:t>
            </a:r>
            <a:r>
              <a:rPr lang="de-DE" sz="1050" dirty="0">
                <a:hlinkClick r:id="rId5"/>
              </a:rPr>
              <a:t>https://</a:t>
            </a:r>
            <a:r>
              <a:rPr lang="de-DE" sz="1050" dirty="0" smtClean="0">
                <a:hlinkClick r:id="rId5"/>
              </a:rPr>
              <a:t>www.carlomigliavacca.com/en/mushrooms-filling-machines-dc240.php</a:t>
            </a:r>
            <a:r>
              <a:rPr lang="de-DE" sz="1050" dirty="0" smtClean="0"/>
              <a:t>          </a:t>
            </a:r>
          </a:p>
          <a:p>
            <a:r>
              <a:rPr lang="de-DE" sz="1050" dirty="0"/>
              <a:t> </a:t>
            </a:r>
            <a:r>
              <a:rPr lang="de-DE" sz="1050" dirty="0" smtClean="0"/>
              <a:t>             </a:t>
            </a:r>
            <a:r>
              <a:rPr lang="de-DE" sz="1050" dirty="0" smtClean="0">
                <a:hlinkClick r:id="rId6"/>
              </a:rPr>
              <a:t>https</a:t>
            </a:r>
            <a:r>
              <a:rPr lang="de-DE" sz="1050" dirty="0">
                <a:hlinkClick r:id="rId6"/>
              </a:rPr>
              <a:t>://</a:t>
            </a:r>
            <a:r>
              <a:rPr lang="de-DE" sz="1050" dirty="0" smtClean="0">
                <a:hlinkClick r:id="rId6"/>
              </a:rPr>
              <a:t>www.git-labor.de/forschung/chemie-physik/janus-teil-1-das-projekt-fortschrittliche-chromatographie</a:t>
            </a:r>
            <a:endParaRPr lang="de-DE" sz="1050" dirty="0" smtClean="0"/>
          </a:p>
          <a:p>
            <a:r>
              <a:rPr lang="de-DE" sz="1050" dirty="0"/>
              <a:t>              </a:t>
            </a:r>
            <a:r>
              <a:rPr lang="de-DE" sz="1050" dirty="0">
                <a:hlinkClick r:id="rId7"/>
              </a:rPr>
              <a:t>https://</a:t>
            </a:r>
            <a:r>
              <a:rPr lang="de-DE" sz="1050" dirty="0" smtClean="0">
                <a:hlinkClick r:id="rId7"/>
              </a:rPr>
              <a:t>blog.trginternational.com/introduction-to-predictive-maintenance-techniques</a:t>
            </a:r>
            <a:endParaRPr lang="de-DE" sz="1050" dirty="0" smtClean="0"/>
          </a:p>
          <a:p>
            <a:endParaRPr lang="de-DE" sz="1200" dirty="0" smtClean="0"/>
          </a:p>
          <a:p>
            <a:endParaRPr lang="de-DE" sz="1200" dirty="0" smtClean="0"/>
          </a:p>
          <a:p>
            <a:endParaRPr kumimoji="0" lang="de-DE" sz="1200" b="0" i="0" u="none" strike="noStrike" cap="none" spc="0" normalizeH="0" baseline="0" dirty="0">
              <a:ln>
                <a:noFill/>
              </a:ln>
              <a:solidFill>
                <a:srgbClr val="000000"/>
              </a:solidFill>
              <a:effectLst/>
              <a:uFillTx/>
              <a:sym typeface="Calibri"/>
            </a:endParaRPr>
          </a:p>
        </p:txBody>
      </p:sp>
      <p:pic>
        <p:nvPicPr>
          <p:cNvPr id="3" name="Grafik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07883" y="1971461"/>
            <a:ext cx="1366083" cy="1366083"/>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Industrial Use Cases -…"/>
          <p:cNvSpPr txBox="1">
            <a:spLocks noGrp="1"/>
          </p:cNvSpPr>
          <p:nvPr>
            <p:ph type="title"/>
          </p:nvPr>
        </p:nvSpPr>
        <p:spPr>
          <a:prstGeom prst="rect">
            <a:avLst/>
          </a:prstGeom>
        </p:spPr>
        <p:txBody>
          <a:bodyPr/>
          <a:lstStyle/>
          <a:p>
            <a:r>
              <a:t>Industrial Use Cases - </a:t>
            </a:r>
          </a:p>
          <a:p>
            <a:r>
              <a:t>automatic guided vehicles (AGVs)</a:t>
            </a:r>
          </a:p>
        </p:txBody>
      </p:sp>
      <p:sp>
        <p:nvSpPr>
          <p:cNvPr id="367" name="Foliennumm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368" name="Bild" descr="Bild"/>
          <p:cNvPicPr>
            <a:picLocks noChangeAspect="1"/>
          </p:cNvPicPr>
          <p:nvPr/>
        </p:nvPicPr>
        <p:blipFill>
          <a:blip r:embed="rId3">
            <a:extLst/>
          </a:blip>
          <a:stretch>
            <a:fillRect/>
          </a:stretch>
        </p:blipFill>
        <p:spPr>
          <a:xfrm>
            <a:off x="779015" y="2131423"/>
            <a:ext cx="3901277" cy="2595154"/>
          </a:xfrm>
          <a:prstGeom prst="rect">
            <a:avLst/>
          </a:prstGeom>
          <a:ln w="12700">
            <a:miter lim="400000"/>
          </a:ln>
        </p:spPr>
      </p:pic>
      <p:sp>
        <p:nvSpPr>
          <p:cNvPr id="369" name="AGVs are able to perform simple tasks on their own."/>
          <p:cNvSpPr txBox="1"/>
          <p:nvPr/>
        </p:nvSpPr>
        <p:spPr>
          <a:xfrm>
            <a:off x="4891653" y="2022364"/>
            <a:ext cx="6873709"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AGVs are able to perform simple tasks on their own. </a:t>
            </a:r>
          </a:p>
        </p:txBody>
      </p:sp>
      <p:graphicFrame>
        <p:nvGraphicFramePr>
          <p:cNvPr id="370" name="Tabelle"/>
          <p:cNvGraphicFramePr/>
          <p:nvPr/>
        </p:nvGraphicFramePr>
        <p:xfrm>
          <a:off x="5429018" y="2668198"/>
          <a:ext cx="5798976" cy="2049192"/>
        </p:xfrm>
        <a:graphic>
          <a:graphicData uri="http://schemas.openxmlformats.org/drawingml/2006/table">
            <a:tbl>
              <a:tblPr firstRow="1">
                <a:tableStyleId>{2708684C-4D16-4618-839F-0558EEFCDFE6}</a:tableStyleId>
              </a:tblPr>
              <a:tblGrid>
                <a:gridCol w="2899488">
                  <a:extLst>
                    <a:ext uri="{9D8B030D-6E8A-4147-A177-3AD203B41FA5}">
                      <a16:colId xmlns:a16="http://schemas.microsoft.com/office/drawing/2014/main" val="20000"/>
                    </a:ext>
                  </a:extLst>
                </a:gridCol>
                <a:gridCol w="2899488">
                  <a:extLst>
                    <a:ext uri="{9D8B030D-6E8A-4147-A177-3AD203B41FA5}">
                      <a16:colId xmlns:a16="http://schemas.microsoft.com/office/drawing/2014/main" val="20001"/>
                    </a:ext>
                  </a:extLst>
                </a:gridCol>
              </a:tblGrid>
              <a:tr h="375138">
                <a:tc>
                  <a:txBody>
                    <a:bodyPr/>
                    <a:lstStyle/>
                    <a:p>
                      <a:pPr algn="l" defTabSz="914400">
                        <a:defRPr sz="1800" b="0">
                          <a:effectLst/>
                        </a:defRPr>
                      </a:pPr>
                      <a:r>
                        <a:rPr b="1"/>
                        <a:t>Advantages</a:t>
                      </a:r>
                    </a:p>
                  </a:txBody>
                  <a:tcPr marL="0" marR="0" marT="0" marB="0" horzOverflow="overflow"/>
                </a:tc>
                <a:tc>
                  <a:txBody>
                    <a:bodyPr/>
                    <a:lstStyle/>
                    <a:p>
                      <a:pPr algn="l" defTabSz="914400">
                        <a:defRPr sz="1800" b="0">
                          <a:effectLst/>
                        </a:defRPr>
                      </a:pPr>
                      <a:r>
                        <a:rPr b="1"/>
                        <a:t>Disadvantages</a:t>
                      </a:r>
                    </a:p>
                  </a:txBody>
                  <a:tcPr marL="0" marR="0" marT="0" marB="0" horzOverflow="overflow"/>
                </a:tc>
                <a:extLst>
                  <a:ext uri="{0D108BD9-81ED-4DB2-BD59-A6C34878D82A}">
                    <a16:rowId xmlns:a16="http://schemas.microsoft.com/office/drawing/2014/main" val="10000"/>
                  </a:ext>
                </a:extLst>
              </a:tr>
              <a:tr h="375138">
                <a:tc>
                  <a:txBody>
                    <a:bodyPr/>
                    <a:lstStyle/>
                    <a:p>
                      <a:pPr algn="l" defTabSz="914400">
                        <a:defRPr sz="1800">
                          <a:effectLst/>
                        </a:defRPr>
                      </a:pPr>
                      <a:r>
                        <a:t>Reduces labor costs</a:t>
                      </a:r>
                    </a:p>
                  </a:txBody>
                  <a:tcPr marL="0" marR="0" marT="0" marB="0" horzOverflow="overflow"/>
                </a:tc>
                <a:tc>
                  <a:txBody>
                    <a:bodyPr/>
                    <a:lstStyle/>
                    <a:p>
                      <a:pPr algn="l" defTabSz="914400">
                        <a:defRPr sz="1800">
                          <a:effectLst/>
                        </a:defRPr>
                      </a:pPr>
                      <a:r>
                        <a:t>High investment </a:t>
                      </a:r>
                    </a:p>
                  </a:txBody>
                  <a:tcPr marL="0" marR="0" marT="0" marB="0" horzOverflow="overflow"/>
                </a:tc>
                <a:extLst>
                  <a:ext uri="{0D108BD9-81ED-4DB2-BD59-A6C34878D82A}">
                    <a16:rowId xmlns:a16="http://schemas.microsoft.com/office/drawing/2014/main" val="10001"/>
                  </a:ext>
                </a:extLst>
              </a:tr>
              <a:tr h="375138">
                <a:tc>
                  <a:txBody>
                    <a:bodyPr/>
                    <a:lstStyle/>
                    <a:p>
                      <a:pPr algn="l" defTabSz="914400">
                        <a:defRPr sz="1800">
                          <a:effectLst/>
                        </a:defRPr>
                      </a:pPr>
                      <a:r>
                        <a:t>Increases safety </a:t>
                      </a:r>
                    </a:p>
                  </a:txBody>
                  <a:tcPr marL="0" marR="0" marT="0" marB="0" horzOverflow="overflow"/>
                </a:tc>
                <a:tc>
                  <a:txBody>
                    <a:bodyPr/>
                    <a:lstStyle/>
                    <a:p>
                      <a:pPr algn="l" defTabSz="914400">
                        <a:defRPr sz="1800">
                          <a:effectLst/>
                        </a:defRPr>
                      </a:pPr>
                      <a:r>
                        <a:t>Only for repetitive tasks</a:t>
                      </a:r>
                    </a:p>
                  </a:txBody>
                  <a:tcPr marL="0" marR="0" marT="0" marB="0" horzOverflow="overflow"/>
                </a:tc>
                <a:extLst>
                  <a:ext uri="{0D108BD9-81ED-4DB2-BD59-A6C34878D82A}">
                    <a16:rowId xmlns:a16="http://schemas.microsoft.com/office/drawing/2014/main" val="10002"/>
                  </a:ext>
                </a:extLst>
              </a:tr>
              <a:tr h="375138">
                <a:tc>
                  <a:txBody>
                    <a:bodyPr/>
                    <a:lstStyle/>
                    <a:p>
                      <a:pPr algn="l" defTabSz="914400">
                        <a:defRPr sz="1800">
                          <a:effectLst/>
                        </a:defRPr>
                      </a:pPr>
                      <a:r>
                        <a:t>Increases accuracy and productivity </a:t>
                      </a:r>
                    </a:p>
                  </a:txBody>
                  <a:tcPr marL="0" marR="0" marT="0" marB="0" horzOverflow="overflow"/>
                </a:tc>
                <a:tc>
                  <a:txBody>
                    <a:bodyPr/>
                    <a:lstStyle/>
                    <a:p>
                      <a:pPr algn="l" defTabSz="914400">
                        <a:defRPr sz="1800">
                          <a:effectLst/>
                        </a:defRPr>
                      </a:pPr>
                      <a:r>
                        <a:t>Decreases flexibility of operations </a:t>
                      </a:r>
                    </a:p>
                  </a:txBody>
                  <a:tcPr marL="0" marR="0" marT="0" marB="0" horzOverflow="overflow"/>
                </a:tc>
                <a:extLst>
                  <a:ext uri="{0D108BD9-81ED-4DB2-BD59-A6C34878D82A}">
                    <a16:rowId xmlns:a16="http://schemas.microsoft.com/office/drawing/2014/main" val="10003"/>
                  </a:ext>
                </a:extLst>
              </a:tr>
              <a:tr h="375138">
                <a:tc>
                  <a:txBody>
                    <a:bodyPr/>
                    <a:lstStyle/>
                    <a:p>
                      <a:pPr algn="l" defTabSz="914400">
                        <a:defRPr sz="1800">
                          <a:effectLst/>
                        </a:defRPr>
                      </a:pPr>
                      <a:r>
                        <a:t>Easy to expand </a:t>
                      </a:r>
                    </a:p>
                  </a:txBody>
                  <a:tcPr marL="0" marR="0" marT="0" marB="0" horzOverflow="overflow"/>
                </a:tc>
                <a:tc>
                  <a:txBody>
                    <a:bodyPr/>
                    <a:lstStyle/>
                    <a:p>
                      <a:pPr algn="l" defTabSz="914400">
                        <a:defRPr sz="1800">
                          <a:effectLst/>
                        </a:defRPr>
                      </a:pPr>
                      <a:endParaRPr/>
                    </a:p>
                  </a:txBody>
                  <a:tcPr marL="0" marR="0" marT="0" marB="0" horzOverflow="overflow"/>
                </a:tc>
                <a:extLst>
                  <a:ext uri="{0D108BD9-81ED-4DB2-BD59-A6C34878D82A}">
                    <a16:rowId xmlns:a16="http://schemas.microsoft.com/office/drawing/2014/main" val="10004"/>
                  </a:ext>
                </a:extLst>
              </a:tr>
            </a:tbl>
          </a:graphicData>
        </a:graphic>
      </p:graphicFrame>
      <p:sp>
        <p:nvSpPr>
          <p:cNvPr id="371" name="Difference to industry 3.0:…"/>
          <p:cNvSpPr txBox="1"/>
          <p:nvPr/>
        </p:nvSpPr>
        <p:spPr>
          <a:xfrm>
            <a:off x="4805684" y="5060155"/>
            <a:ext cx="6873709" cy="624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dirty="0"/>
              <a:t>Difference to industry 3.0: </a:t>
            </a:r>
          </a:p>
          <a:p>
            <a:r>
              <a:rPr dirty="0"/>
              <a:t>No more labor needed for guiding the vehicles. </a:t>
            </a:r>
          </a:p>
        </p:txBody>
      </p:sp>
      <p:sp>
        <p:nvSpPr>
          <p:cNvPr id="2" name="Textfeld 1"/>
          <p:cNvSpPr txBox="1"/>
          <p:nvPr/>
        </p:nvSpPr>
        <p:spPr>
          <a:xfrm>
            <a:off x="4064000" y="5857520"/>
            <a:ext cx="9315938" cy="7848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de-DE" sz="1050" b="0" i="0" u="none" strike="noStrike" cap="none" spc="0" normalizeH="0" baseline="0" dirty="0" smtClean="0">
                <a:ln>
                  <a:noFill/>
                </a:ln>
                <a:solidFill>
                  <a:srgbClr val="000000"/>
                </a:solidFill>
                <a:effectLst/>
                <a:uFillTx/>
                <a:sym typeface="Calibri"/>
              </a:rPr>
              <a:t>Source:</a:t>
            </a:r>
            <a:r>
              <a:rPr lang="de-DE" sz="1050" dirty="0"/>
              <a:t> </a:t>
            </a:r>
            <a:r>
              <a:rPr lang="de-DE" sz="1050" dirty="0">
                <a:hlinkClick r:id="rId4"/>
              </a:rPr>
              <a:t>https://</a:t>
            </a:r>
            <a:r>
              <a:rPr lang="de-DE" sz="1050" dirty="0" smtClean="0">
                <a:hlinkClick r:id="rId4"/>
              </a:rPr>
              <a:t>www.ssi-schaefer.com/en-us/products/conveying-transport/automated-guided-vehicles/fahrerloses-transportsystem-weasel-53020</a:t>
            </a:r>
            <a:endParaRPr lang="de-DE" sz="1050" dirty="0" smtClean="0"/>
          </a:p>
          <a:p>
            <a:r>
              <a:rPr lang="de-DE" sz="1050" dirty="0"/>
              <a:t>              </a:t>
            </a:r>
            <a:r>
              <a:rPr lang="de-DE" sz="1050" dirty="0">
                <a:hlinkClick r:id="rId5"/>
              </a:rPr>
              <a:t>https://www.conveyco.com/advantages-disadvantages-automated-guided-vehicles-agvs</a:t>
            </a:r>
            <a:r>
              <a:rPr lang="de-DE" sz="1050" dirty="0" smtClean="0">
                <a:hlinkClick r:id="rId5"/>
              </a:rPr>
              <a:t>/</a:t>
            </a:r>
            <a:endParaRPr lang="de-DE" sz="1050" dirty="0" smtClean="0"/>
          </a:p>
          <a:p>
            <a:endParaRPr lang="de-DE" sz="1200" dirty="0" smtClean="0"/>
          </a:p>
          <a:p>
            <a:endParaRPr kumimoji="0" lang="de-DE" sz="1200" b="0" i="0" u="none" strike="noStrike" cap="none" spc="0" normalizeH="0" baseline="0" dirty="0">
              <a:ln>
                <a:noFill/>
              </a:ln>
              <a:solidFill>
                <a:srgbClr val="000000"/>
              </a:solidFill>
              <a:effectLst/>
              <a:uFillTx/>
              <a:sym typeface="Calibri"/>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Fußzeilenplatzhalter 5"/>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129" name="Titolo 1"/>
          <p:cNvSpPr txBox="1">
            <a:spLocks noGrp="1"/>
          </p:cNvSpPr>
          <p:nvPr>
            <p:ph type="title"/>
          </p:nvPr>
        </p:nvSpPr>
        <p:spPr>
          <a:prstGeom prst="rect">
            <a:avLst/>
          </a:prstGeom>
        </p:spPr>
        <p:txBody>
          <a:bodyPr/>
          <a:lstStyle>
            <a:lvl1pPr>
              <a:defRPr spc="-100"/>
            </a:lvl1pPr>
          </a:lstStyle>
          <a:p>
            <a:r>
              <a:t>Common Course</a:t>
            </a:r>
          </a:p>
        </p:txBody>
      </p:sp>
      <p:sp>
        <p:nvSpPr>
          <p:cNvPr id="130" name="Segnaposto contenuto 2"/>
          <p:cNvSpPr txBox="1">
            <a:spLocks noGrp="1"/>
          </p:cNvSpPr>
          <p:nvPr>
            <p:ph type="body" idx="1"/>
          </p:nvPr>
        </p:nvSpPr>
        <p:spPr>
          <a:xfrm>
            <a:off x="1097280" y="1845734"/>
            <a:ext cx="10058401" cy="4023360"/>
          </a:xfrm>
          <a:prstGeom prst="rect">
            <a:avLst/>
          </a:prstGeom>
        </p:spPr>
        <p:txBody>
          <a:bodyPr/>
          <a:lstStyle/>
          <a:p>
            <a:pPr algn="ctr">
              <a:defRPr sz="2800" b="1"/>
            </a:pPr>
            <a:r>
              <a:rPr dirty="0"/>
              <a:t>Introduction about industry 4.0</a:t>
            </a:r>
            <a:endParaRPr strike="sngStrike" dirty="0">
              <a:solidFill>
                <a:srgbClr val="FF0000"/>
              </a:solidFill>
            </a:endParaRPr>
          </a:p>
          <a:p>
            <a:pPr marL="0" indent="0">
              <a:buNone/>
            </a:pPr>
            <a:endParaRPr strike="sngStrike" dirty="0">
              <a:solidFill>
                <a:srgbClr val="FF0000"/>
              </a:solidFill>
            </a:endParaRPr>
          </a:p>
          <a:p>
            <a:r>
              <a:rPr dirty="0"/>
              <a:t>This section will make an introduction of Industry 4.0. It includes the definition of Industry 4.0 and Enterprise 4.0, and it will describe the most important technologies that are part of the Fourth Industrial Revolution and that can be applied. Also the context is important, so it will be presented, considering also the environment related problems (low </a:t>
            </a:r>
            <a:r>
              <a:rPr dirty="0" err="1"/>
              <a:t>wifi</a:t>
            </a:r>
            <a:r>
              <a:rPr dirty="0"/>
              <a:t> connection, etc.). In this part we will also explain the problems of industry and giving the students an overview about how I4.0 could solve those problems.</a:t>
            </a:r>
          </a:p>
        </p:txBody>
      </p:sp>
      <p:pic>
        <p:nvPicPr>
          <p:cNvPr id="131" name="Immagine 3" descr="Immagine 3"/>
          <p:cNvPicPr>
            <a:picLocks noChangeAspect="1"/>
          </p:cNvPicPr>
          <p:nvPr/>
        </p:nvPicPr>
        <p:blipFill>
          <a:blip r:embed="rId2">
            <a:extLst/>
          </a:blip>
          <a:stretch>
            <a:fillRect/>
          </a:stretch>
        </p:blipFill>
        <p:spPr>
          <a:xfrm>
            <a:off x="9606453" y="5626301"/>
            <a:ext cx="2358658" cy="485587"/>
          </a:xfrm>
          <a:prstGeom prst="rect">
            <a:avLst/>
          </a:prstGeom>
          <a:ln w="12700">
            <a:miter lim="400000"/>
          </a:ln>
        </p:spPr>
      </p:pic>
      <p:sp>
        <p:nvSpPr>
          <p:cNvPr id="132" name="Datumsplatzhalter 4"/>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133" name="Foliennummernplatzhalter 6"/>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Fußzeilenplatzhalter 4"/>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136" name="Titel 1"/>
          <p:cNvSpPr txBox="1">
            <a:spLocks noGrp="1"/>
          </p:cNvSpPr>
          <p:nvPr>
            <p:ph type="title"/>
          </p:nvPr>
        </p:nvSpPr>
        <p:spPr>
          <a:prstGeom prst="rect">
            <a:avLst/>
          </a:prstGeom>
        </p:spPr>
        <p:txBody>
          <a:bodyPr/>
          <a:lstStyle/>
          <a:p>
            <a:pPr>
              <a:defRPr spc="-100"/>
            </a:pPr>
            <a:r>
              <a:t>Introduction about industry 4.0</a:t>
            </a:r>
            <a:br/>
            <a:r>
              <a:t>Structure</a:t>
            </a:r>
          </a:p>
        </p:txBody>
      </p:sp>
      <p:sp>
        <p:nvSpPr>
          <p:cNvPr id="137" name="Inhaltsplatzhalter 2"/>
          <p:cNvSpPr txBox="1">
            <a:spLocks noGrp="1"/>
          </p:cNvSpPr>
          <p:nvPr>
            <p:ph type="body" idx="1"/>
          </p:nvPr>
        </p:nvSpPr>
        <p:spPr>
          <a:xfrm>
            <a:off x="1097280" y="1845734"/>
            <a:ext cx="10058401" cy="4023360"/>
          </a:xfrm>
          <a:prstGeom prst="rect">
            <a:avLst/>
          </a:prstGeom>
        </p:spPr>
        <p:txBody>
          <a:bodyPr/>
          <a:lstStyle/>
          <a:p>
            <a:pPr marL="271463" indent="-184150">
              <a:buFontTx/>
              <a:buChar char="▪"/>
            </a:pPr>
            <a:endParaRPr dirty="0"/>
          </a:p>
          <a:p>
            <a:pPr marL="271463" indent="-184150">
              <a:buFontTx/>
              <a:buChar char="▪"/>
            </a:pPr>
            <a:r>
              <a:rPr dirty="0"/>
              <a:t>Terms and definitions of industry 4.0 (i4.0)</a:t>
            </a:r>
          </a:p>
          <a:p>
            <a:pPr marL="271463" indent="-184150">
              <a:buFontTx/>
              <a:buChar char="▪"/>
            </a:pPr>
            <a:r>
              <a:rPr dirty="0"/>
              <a:t>i4.0 Models and Architectures</a:t>
            </a:r>
          </a:p>
          <a:p>
            <a:pPr marL="271463" indent="-184150">
              <a:buFontTx/>
              <a:buChar char="▪"/>
            </a:pPr>
            <a:r>
              <a:rPr dirty="0"/>
              <a:t>i4.0 Technologies</a:t>
            </a:r>
          </a:p>
          <a:p>
            <a:pPr marL="271463" indent="-184150">
              <a:buFontTx/>
              <a:buChar char="▪"/>
            </a:pPr>
            <a:r>
              <a:rPr dirty="0"/>
              <a:t>Enterprises in i4.0</a:t>
            </a:r>
          </a:p>
          <a:p>
            <a:pPr marL="271463" indent="-184150">
              <a:buFontTx/>
              <a:buChar char="▪"/>
            </a:pPr>
            <a:r>
              <a:rPr dirty="0"/>
              <a:t>Challenges in </a:t>
            </a:r>
            <a:r>
              <a:rPr dirty="0" smtClean="0"/>
              <a:t>i4.0</a:t>
            </a:r>
            <a:endParaRPr lang="de-DE" dirty="0" smtClean="0"/>
          </a:p>
          <a:p>
            <a:pPr marL="271463" indent="-184150">
              <a:buFontTx/>
              <a:buChar char="▪"/>
            </a:pPr>
            <a:r>
              <a:rPr lang="de-DE" dirty="0" smtClean="0"/>
              <a:t>Industrial </a:t>
            </a:r>
            <a:r>
              <a:rPr lang="de-DE" dirty="0" err="1" smtClean="0"/>
              <a:t>use</a:t>
            </a:r>
            <a:r>
              <a:rPr lang="de-DE" dirty="0" smtClean="0"/>
              <a:t> </a:t>
            </a:r>
            <a:r>
              <a:rPr lang="de-DE" dirty="0" err="1" smtClean="0"/>
              <a:t>cases</a:t>
            </a:r>
            <a:endParaRPr dirty="0"/>
          </a:p>
        </p:txBody>
      </p:sp>
      <p:sp>
        <p:nvSpPr>
          <p:cNvPr id="138" name="Datumsplatzhalter 3"/>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139" name="Foliennummernplatzhalter 5"/>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Fußzeilenplatzhalter 4"/>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rPr dirty="0"/>
              <a:t>SPRINT 4.0 Meeting Bremen - March 2019</a:t>
            </a:r>
          </a:p>
        </p:txBody>
      </p:sp>
      <p:sp>
        <p:nvSpPr>
          <p:cNvPr id="142" name="Titel 1"/>
          <p:cNvSpPr txBox="1">
            <a:spLocks noGrp="1"/>
          </p:cNvSpPr>
          <p:nvPr>
            <p:ph type="title"/>
          </p:nvPr>
        </p:nvSpPr>
        <p:spPr>
          <a:prstGeom prst="rect">
            <a:avLst/>
          </a:prstGeom>
        </p:spPr>
        <p:txBody>
          <a:bodyPr/>
          <a:lstStyle>
            <a:lvl1pPr>
              <a:defRPr spc="-100"/>
            </a:lvl1pPr>
          </a:lstStyle>
          <a:p>
            <a:r>
              <a:t>Terms and definitions of industry 4.0 (i4.0)</a:t>
            </a:r>
          </a:p>
        </p:txBody>
      </p:sp>
      <p:sp>
        <p:nvSpPr>
          <p:cNvPr id="143" name="Datumsplatzhalter 3"/>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144" name="Foliennummernplatzhalter 5"/>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pic>
        <p:nvPicPr>
          <p:cNvPr id="145" name="Picture 2" descr="Picture 2"/>
          <p:cNvPicPr>
            <a:picLocks noChangeAspect="1"/>
          </p:cNvPicPr>
          <p:nvPr/>
        </p:nvPicPr>
        <p:blipFill>
          <a:blip r:embed="rId2">
            <a:extLst/>
          </a:blip>
          <a:stretch>
            <a:fillRect/>
          </a:stretch>
        </p:blipFill>
        <p:spPr>
          <a:xfrm>
            <a:off x="1985304" y="1846263"/>
            <a:ext cx="8281716" cy="4022726"/>
          </a:xfrm>
          <a:prstGeom prst="rect">
            <a:avLst/>
          </a:prstGeom>
          <a:ln w="12700">
            <a:miter lim="400000"/>
          </a:ln>
        </p:spPr>
      </p:pic>
      <p:sp>
        <p:nvSpPr>
          <p:cNvPr id="2" name="Textfeld 1"/>
          <p:cNvSpPr txBox="1"/>
          <p:nvPr/>
        </p:nvSpPr>
        <p:spPr>
          <a:xfrm>
            <a:off x="9242215" y="6069148"/>
            <a:ext cx="3309292"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de-DE" sz="1050" dirty="0"/>
              <a:t>Source: </a:t>
            </a:r>
            <a:r>
              <a:rPr lang="de-DE" sz="1050" dirty="0">
                <a:hlinkClick r:id="rId3"/>
              </a:rPr>
              <a:t>https://</a:t>
            </a:r>
            <a:r>
              <a:rPr lang="de-DE" sz="1050" dirty="0" smtClean="0">
                <a:hlinkClick r:id="rId3"/>
              </a:rPr>
              <a:t>en.wikipedia.org/wiki/Industry_4.0</a:t>
            </a:r>
            <a:endParaRPr lang="de-DE" sz="1050" dirty="0" smtClean="0"/>
          </a:p>
          <a:p>
            <a:endParaRPr kumimoji="0" lang="de-DE" sz="1200" b="0" i="0" u="none" strike="noStrike" cap="none" spc="0" normalizeH="0" baseline="0" dirty="0">
              <a:ln>
                <a:noFill/>
              </a:ln>
              <a:solidFill>
                <a:srgbClr val="000000"/>
              </a:solidFill>
              <a:effectLst/>
              <a:uFillTx/>
              <a:sym typeface="Calibri"/>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Fußzeilenplatzhalter 20"/>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148" name="Titel 1"/>
          <p:cNvSpPr txBox="1">
            <a:spLocks noGrp="1"/>
          </p:cNvSpPr>
          <p:nvPr>
            <p:ph type="title"/>
          </p:nvPr>
        </p:nvSpPr>
        <p:spPr>
          <a:prstGeom prst="rect">
            <a:avLst/>
          </a:prstGeom>
        </p:spPr>
        <p:txBody>
          <a:bodyPr/>
          <a:lstStyle>
            <a:lvl1pPr>
              <a:defRPr spc="-100"/>
            </a:lvl1pPr>
          </a:lstStyle>
          <a:p>
            <a:r>
              <a:t>Terms and definitions of industry 4.0 (i4.0)</a:t>
            </a:r>
          </a:p>
        </p:txBody>
      </p:sp>
      <p:grpSp>
        <p:nvGrpSpPr>
          <p:cNvPr id="151" name="Abgerundetes Rechteck 3"/>
          <p:cNvGrpSpPr/>
          <p:nvPr/>
        </p:nvGrpSpPr>
        <p:grpSpPr>
          <a:xfrm>
            <a:off x="1435947" y="2506133"/>
            <a:ext cx="1327574" cy="521548"/>
            <a:chOff x="0" y="0"/>
            <a:chExt cx="1327573" cy="521546"/>
          </a:xfrm>
        </p:grpSpPr>
        <p:sp>
          <p:nvSpPr>
            <p:cNvPr id="149"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50" name="CIM"/>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CIM</a:t>
              </a:r>
            </a:p>
          </p:txBody>
        </p:sp>
      </p:grpSp>
      <p:grpSp>
        <p:nvGrpSpPr>
          <p:cNvPr id="154" name="Abgerundetes Rechteck 4"/>
          <p:cNvGrpSpPr/>
          <p:nvPr/>
        </p:nvGrpSpPr>
        <p:grpSpPr>
          <a:xfrm>
            <a:off x="3298106" y="2013761"/>
            <a:ext cx="1327574" cy="521548"/>
            <a:chOff x="0" y="0"/>
            <a:chExt cx="1327573" cy="521546"/>
          </a:xfrm>
        </p:grpSpPr>
        <p:sp>
          <p:nvSpPr>
            <p:cNvPr id="152"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53" name="CPS"/>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CPS</a:t>
              </a:r>
            </a:p>
          </p:txBody>
        </p:sp>
      </p:grpSp>
      <p:grpSp>
        <p:nvGrpSpPr>
          <p:cNvPr id="157" name="Abgerundetes Rechteck 5"/>
          <p:cNvGrpSpPr/>
          <p:nvPr/>
        </p:nvGrpSpPr>
        <p:grpSpPr>
          <a:xfrm>
            <a:off x="7572585" y="1915074"/>
            <a:ext cx="1327574" cy="521548"/>
            <a:chOff x="0" y="0"/>
            <a:chExt cx="1327573" cy="521546"/>
          </a:xfrm>
        </p:grpSpPr>
        <p:sp>
          <p:nvSpPr>
            <p:cNvPr id="155"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56" name="CPPS"/>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CPPS</a:t>
              </a:r>
            </a:p>
          </p:txBody>
        </p:sp>
      </p:grpSp>
      <p:grpSp>
        <p:nvGrpSpPr>
          <p:cNvPr id="160" name="Abgerundetes Rechteck 6"/>
          <p:cNvGrpSpPr/>
          <p:nvPr/>
        </p:nvGrpSpPr>
        <p:grpSpPr>
          <a:xfrm>
            <a:off x="8713893" y="3481489"/>
            <a:ext cx="1327574" cy="521548"/>
            <a:chOff x="0" y="0"/>
            <a:chExt cx="1327573" cy="521546"/>
          </a:xfrm>
        </p:grpSpPr>
        <p:sp>
          <p:nvSpPr>
            <p:cNvPr id="158"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59" name="PSS"/>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PSS</a:t>
              </a:r>
            </a:p>
          </p:txBody>
        </p:sp>
      </p:grpSp>
      <p:grpSp>
        <p:nvGrpSpPr>
          <p:cNvPr id="163" name="Abgerundetes Rechteck 7"/>
          <p:cNvGrpSpPr/>
          <p:nvPr/>
        </p:nvGrpSpPr>
        <p:grpSpPr>
          <a:xfrm>
            <a:off x="3850638" y="4926749"/>
            <a:ext cx="1335195" cy="624841"/>
            <a:chOff x="0" y="0"/>
            <a:chExt cx="1466428" cy="624840"/>
          </a:xfrm>
        </p:grpSpPr>
        <p:sp>
          <p:nvSpPr>
            <p:cNvPr id="161" name="Abgerundetes Rechteck"/>
            <p:cNvSpPr/>
            <p:nvPr/>
          </p:nvSpPr>
          <p:spPr>
            <a:xfrm>
              <a:off x="0" y="51646"/>
              <a:ext cx="1466429" cy="521548"/>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62" name="„ANYTHING“4.0"/>
            <p:cNvSpPr txBox="1"/>
            <p:nvPr/>
          </p:nvSpPr>
          <p:spPr>
            <a:xfrm>
              <a:off x="25460" y="-1"/>
              <a:ext cx="1415508" cy="624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rPr dirty="0"/>
                <a:t>„ANYTHING“4.0</a:t>
              </a:r>
            </a:p>
          </p:txBody>
        </p:sp>
      </p:grpSp>
      <p:grpSp>
        <p:nvGrpSpPr>
          <p:cNvPr id="166" name="Abgerundetes Rechteck 8"/>
          <p:cNvGrpSpPr/>
          <p:nvPr/>
        </p:nvGrpSpPr>
        <p:grpSpPr>
          <a:xfrm>
            <a:off x="2099733" y="3803225"/>
            <a:ext cx="1327574" cy="521548"/>
            <a:chOff x="0" y="0"/>
            <a:chExt cx="1327573" cy="521546"/>
          </a:xfrm>
        </p:grpSpPr>
        <p:sp>
          <p:nvSpPr>
            <p:cNvPr id="164"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65" name="ERP"/>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ERP</a:t>
              </a:r>
            </a:p>
          </p:txBody>
        </p:sp>
      </p:grpSp>
      <p:grpSp>
        <p:nvGrpSpPr>
          <p:cNvPr id="169" name="Abgerundetes Rechteck 9"/>
          <p:cNvGrpSpPr/>
          <p:nvPr/>
        </p:nvGrpSpPr>
        <p:grpSpPr>
          <a:xfrm>
            <a:off x="5635942" y="2436622"/>
            <a:ext cx="1327574" cy="521548"/>
            <a:chOff x="0" y="0"/>
            <a:chExt cx="1327573" cy="521546"/>
          </a:xfrm>
        </p:grpSpPr>
        <p:sp>
          <p:nvSpPr>
            <p:cNvPr id="167"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68" name="MES"/>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MES</a:t>
              </a:r>
            </a:p>
          </p:txBody>
        </p:sp>
      </p:grpSp>
      <p:grpSp>
        <p:nvGrpSpPr>
          <p:cNvPr id="172" name="Abgerundetes Rechteck 10"/>
          <p:cNvGrpSpPr/>
          <p:nvPr/>
        </p:nvGrpSpPr>
        <p:grpSpPr>
          <a:xfrm>
            <a:off x="3796608" y="3199620"/>
            <a:ext cx="1327574" cy="521548"/>
            <a:chOff x="0" y="0"/>
            <a:chExt cx="1327573" cy="521546"/>
          </a:xfrm>
        </p:grpSpPr>
        <p:sp>
          <p:nvSpPr>
            <p:cNvPr id="170"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71" name="ICT"/>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ICT</a:t>
              </a:r>
            </a:p>
          </p:txBody>
        </p:sp>
      </p:grpSp>
      <p:grpSp>
        <p:nvGrpSpPr>
          <p:cNvPr id="175" name="Abgerundetes Rechteck 11"/>
          <p:cNvGrpSpPr/>
          <p:nvPr/>
        </p:nvGrpSpPr>
        <p:grpSpPr>
          <a:xfrm>
            <a:off x="7244199" y="5266371"/>
            <a:ext cx="1327574" cy="521548"/>
            <a:chOff x="0" y="0"/>
            <a:chExt cx="1327573" cy="521546"/>
          </a:xfrm>
        </p:grpSpPr>
        <p:sp>
          <p:nvSpPr>
            <p:cNvPr id="173"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74" name="PLM"/>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PLM</a:t>
              </a:r>
            </a:p>
          </p:txBody>
        </p:sp>
      </p:grpSp>
      <p:grpSp>
        <p:nvGrpSpPr>
          <p:cNvPr id="178" name="Abgerundetes Rechteck 13"/>
          <p:cNvGrpSpPr/>
          <p:nvPr/>
        </p:nvGrpSpPr>
        <p:grpSpPr>
          <a:xfrm>
            <a:off x="433491" y="4457118"/>
            <a:ext cx="1327575" cy="624841"/>
            <a:chOff x="0" y="0"/>
            <a:chExt cx="1327573" cy="624840"/>
          </a:xfrm>
        </p:grpSpPr>
        <p:sp>
          <p:nvSpPr>
            <p:cNvPr id="176" name="Abgerundetes Rechteck"/>
            <p:cNvSpPr/>
            <p:nvPr/>
          </p:nvSpPr>
          <p:spPr>
            <a:xfrm>
              <a:off x="0" y="51646"/>
              <a:ext cx="1327574" cy="521548"/>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77" name="Cloud Services"/>
            <p:cNvSpPr txBox="1"/>
            <p:nvPr/>
          </p:nvSpPr>
          <p:spPr>
            <a:xfrm>
              <a:off x="25460" y="-1"/>
              <a:ext cx="1276653" cy="624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Cloud Services</a:t>
              </a:r>
            </a:p>
          </p:txBody>
        </p:sp>
      </p:grpSp>
      <p:grpSp>
        <p:nvGrpSpPr>
          <p:cNvPr id="181" name="Abgerundetes Rechteck 14"/>
          <p:cNvGrpSpPr/>
          <p:nvPr/>
        </p:nvGrpSpPr>
        <p:grpSpPr>
          <a:xfrm>
            <a:off x="9721001" y="4412400"/>
            <a:ext cx="1410951" cy="521548"/>
            <a:chOff x="0" y="0"/>
            <a:chExt cx="1410950" cy="521546"/>
          </a:xfrm>
        </p:grpSpPr>
        <p:sp>
          <p:nvSpPr>
            <p:cNvPr id="179" name="Abgerundetes Rechteck"/>
            <p:cNvSpPr/>
            <p:nvPr/>
          </p:nvSpPr>
          <p:spPr>
            <a:xfrm>
              <a:off x="0" y="0"/>
              <a:ext cx="1410951"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80" name="Ontologies"/>
            <p:cNvSpPr txBox="1"/>
            <p:nvPr/>
          </p:nvSpPr>
          <p:spPr>
            <a:xfrm>
              <a:off x="25459" y="81703"/>
              <a:ext cx="1360032"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Ontologies</a:t>
              </a:r>
            </a:p>
          </p:txBody>
        </p:sp>
      </p:grpSp>
      <p:grpSp>
        <p:nvGrpSpPr>
          <p:cNvPr id="184" name="Abgerundetes Rechteck 15"/>
          <p:cNvGrpSpPr/>
          <p:nvPr/>
        </p:nvGrpSpPr>
        <p:grpSpPr>
          <a:xfrm>
            <a:off x="10065415" y="2510732"/>
            <a:ext cx="1410951" cy="521548"/>
            <a:chOff x="0" y="0"/>
            <a:chExt cx="1410950" cy="521546"/>
          </a:xfrm>
        </p:grpSpPr>
        <p:sp>
          <p:nvSpPr>
            <p:cNvPr id="182" name="Abgerundetes Rechteck"/>
            <p:cNvSpPr/>
            <p:nvPr/>
          </p:nvSpPr>
          <p:spPr>
            <a:xfrm>
              <a:off x="0" y="0"/>
              <a:ext cx="1410951"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83" name="Semantics"/>
            <p:cNvSpPr txBox="1"/>
            <p:nvPr/>
          </p:nvSpPr>
          <p:spPr>
            <a:xfrm>
              <a:off x="25459" y="81703"/>
              <a:ext cx="1360032"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Semantics</a:t>
              </a:r>
            </a:p>
          </p:txBody>
        </p:sp>
      </p:grpSp>
      <p:grpSp>
        <p:nvGrpSpPr>
          <p:cNvPr id="187" name="Abgerundetes Rechteck 16"/>
          <p:cNvGrpSpPr/>
          <p:nvPr/>
        </p:nvGrpSpPr>
        <p:grpSpPr>
          <a:xfrm>
            <a:off x="5916626" y="4251188"/>
            <a:ext cx="1327574" cy="521548"/>
            <a:chOff x="0" y="0"/>
            <a:chExt cx="1327573" cy="521546"/>
          </a:xfrm>
        </p:grpSpPr>
        <p:sp>
          <p:nvSpPr>
            <p:cNvPr id="185"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86" name="MSA"/>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MSA</a:t>
              </a:r>
            </a:p>
          </p:txBody>
        </p:sp>
      </p:grpSp>
      <p:sp>
        <p:nvSpPr>
          <p:cNvPr id="188" name="Textfeld 12"/>
          <p:cNvSpPr txBox="1"/>
          <p:nvPr/>
        </p:nvSpPr>
        <p:spPr>
          <a:xfrm rot="20572183">
            <a:off x="2642952" y="3142680"/>
            <a:ext cx="7247468" cy="1174116"/>
          </a:xfrm>
          <a:prstGeom prst="rect">
            <a:avLst/>
          </a:prstGeom>
          <a:solidFill>
            <a:srgbClr val="FFFFFF">
              <a:alpha val="71000"/>
            </a:srgbClr>
          </a:solidFill>
          <a:ln w="15875">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i="1"/>
            </a:lvl1pPr>
          </a:lstStyle>
          <a:p>
            <a:r>
              <a:t>„Future competitiv advantage will be acheived by maintaining control of complexity and complex technologies.“</a:t>
            </a:r>
          </a:p>
        </p:txBody>
      </p:sp>
      <p:grpSp>
        <p:nvGrpSpPr>
          <p:cNvPr id="191" name="Abgerundetes Rechteck 17"/>
          <p:cNvGrpSpPr/>
          <p:nvPr/>
        </p:nvGrpSpPr>
        <p:grpSpPr>
          <a:xfrm>
            <a:off x="7884391" y="4404092"/>
            <a:ext cx="1327574" cy="521548"/>
            <a:chOff x="0" y="0"/>
            <a:chExt cx="1327573" cy="521546"/>
          </a:xfrm>
        </p:grpSpPr>
        <p:sp>
          <p:nvSpPr>
            <p:cNvPr id="189"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90" name="(I)IoT"/>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(I)IoT</a:t>
              </a:r>
            </a:p>
          </p:txBody>
        </p:sp>
      </p:grpSp>
      <p:grpSp>
        <p:nvGrpSpPr>
          <p:cNvPr id="194" name="Abgerundetes Rechteck 18"/>
          <p:cNvGrpSpPr/>
          <p:nvPr/>
        </p:nvGrpSpPr>
        <p:grpSpPr>
          <a:xfrm>
            <a:off x="9443316" y="5470764"/>
            <a:ext cx="1327574" cy="521548"/>
            <a:chOff x="0" y="0"/>
            <a:chExt cx="1327573" cy="521546"/>
          </a:xfrm>
        </p:grpSpPr>
        <p:sp>
          <p:nvSpPr>
            <p:cNvPr id="192"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93" name="Big Data"/>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Big Data</a:t>
              </a:r>
            </a:p>
          </p:txBody>
        </p:sp>
      </p:grpSp>
      <p:grpSp>
        <p:nvGrpSpPr>
          <p:cNvPr id="197" name="Abgerundetes Rechteck 19"/>
          <p:cNvGrpSpPr/>
          <p:nvPr/>
        </p:nvGrpSpPr>
        <p:grpSpPr>
          <a:xfrm>
            <a:off x="1435947" y="5416585"/>
            <a:ext cx="1327574" cy="624841"/>
            <a:chOff x="0" y="0"/>
            <a:chExt cx="1327573" cy="624840"/>
          </a:xfrm>
        </p:grpSpPr>
        <p:sp>
          <p:nvSpPr>
            <p:cNvPr id="195" name="Abgerundetes Rechteck"/>
            <p:cNvSpPr/>
            <p:nvPr/>
          </p:nvSpPr>
          <p:spPr>
            <a:xfrm>
              <a:off x="0" y="51646"/>
              <a:ext cx="1327574" cy="521548"/>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96" name="Cyber Security"/>
            <p:cNvSpPr txBox="1"/>
            <p:nvPr/>
          </p:nvSpPr>
          <p:spPr>
            <a:xfrm>
              <a:off x="25460" y="-1"/>
              <a:ext cx="1276653" cy="624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Cyber Security</a:t>
              </a:r>
            </a:p>
          </p:txBody>
        </p:sp>
      </p:grpSp>
      <p:sp>
        <p:nvSpPr>
          <p:cNvPr id="198"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199" name="Foliennummernplatzhalter 21"/>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grpSp>
        <p:nvGrpSpPr>
          <p:cNvPr id="202" name="Abgerundetes Rechteck 22"/>
          <p:cNvGrpSpPr/>
          <p:nvPr/>
        </p:nvGrpSpPr>
        <p:grpSpPr>
          <a:xfrm>
            <a:off x="5360556" y="5550657"/>
            <a:ext cx="1466429" cy="624841"/>
            <a:chOff x="0" y="0"/>
            <a:chExt cx="1466428" cy="624840"/>
          </a:xfrm>
        </p:grpSpPr>
        <p:sp>
          <p:nvSpPr>
            <p:cNvPr id="200" name="Abgerundetes Rechteck"/>
            <p:cNvSpPr/>
            <p:nvPr/>
          </p:nvSpPr>
          <p:spPr>
            <a:xfrm>
              <a:off x="0" y="51646"/>
              <a:ext cx="1466429" cy="521548"/>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201" name="SMART „ANYTHING“"/>
            <p:cNvSpPr txBox="1"/>
            <p:nvPr/>
          </p:nvSpPr>
          <p:spPr>
            <a:xfrm>
              <a:off x="25460" y="-1"/>
              <a:ext cx="1415508" cy="6248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SMART „ANYTHING“</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Fußzeilenplatzhalter 8"/>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205" name="Titel 1"/>
          <p:cNvSpPr txBox="1">
            <a:spLocks noGrp="1"/>
          </p:cNvSpPr>
          <p:nvPr>
            <p:ph type="title"/>
          </p:nvPr>
        </p:nvSpPr>
        <p:spPr>
          <a:prstGeom prst="rect">
            <a:avLst/>
          </a:prstGeom>
        </p:spPr>
        <p:txBody>
          <a:bodyPr/>
          <a:lstStyle>
            <a:lvl1pPr>
              <a:defRPr spc="-100"/>
            </a:lvl1pPr>
          </a:lstStyle>
          <a:p>
            <a:r>
              <a:t>Terms and definitions of industry 4.0 (i4.0)</a:t>
            </a:r>
          </a:p>
        </p:txBody>
      </p:sp>
      <p:sp>
        <p:nvSpPr>
          <p:cNvPr id="206" name="Gleichschenkliges Dreieck 3"/>
          <p:cNvSpPr/>
          <p:nvPr/>
        </p:nvSpPr>
        <p:spPr>
          <a:xfrm>
            <a:off x="3757612" y="2264567"/>
            <a:ext cx="4177348" cy="3240001"/>
          </a:xfrm>
          <a:prstGeom prst="triangle">
            <a:avLst/>
          </a:prstGeom>
          <a:solidFill>
            <a:schemeClr val="accent2"/>
          </a:solidFill>
          <a:ln w="15875">
            <a:solidFill>
              <a:srgbClr val="ABA606"/>
            </a:solidFill>
          </a:ln>
        </p:spPr>
        <p:txBody>
          <a:bodyPr lIns="45719" rIns="45719" anchor="ctr"/>
          <a:lstStyle/>
          <a:p>
            <a:pPr algn="ctr">
              <a:defRPr>
                <a:solidFill>
                  <a:srgbClr val="FFFFFF"/>
                </a:solidFill>
              </a:defRPr>
            </a:pPr>
            <a:endParaRPr/>
          </a:p>
        </p:txBody>
      </p:sp>
      <p:sp>
        <p:nvSpPr>
          <p:cNvPr id="207" name="Textfeld 4"/>
          <p:cNvSpPr txBox="1"/>
          <p:nvPr/>
        </p:nvSpPr>
        <p:spPr>
          <a:xfrm>
            <a:off x="4535407" y="1840625"/>
            <a:ext cx="2621757"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a:lvl1pPr>
          </a:lstStyle>
          <a:p>
            <a:r>
              <a:rPr dirty="0"/>
              <a:t>HUMAN</a:t>
            </a:r>
          </a:p>
        </p:txBody>
      </p:sp>
      <p:sp>
        <p:nvSpPr>
          <p:cNvPr id="208" name="Textfeld 6"/>
          <p:cNvSpPr txBox="1"/>
          <p:nvPr/>
        </p:nvSpPr>
        <p:spPr>
          <a:xfrm>
            <a:off x="7694876" y="5257947"/>
            <a:ext cx="2621758"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a:lvl1pPr>
          </a:lstStyle>
          <a:p>
            <a:r>
              <a:rPr dirty="0"/>
              <a:t>ORGANISATION</a:t>
            </a:r>
          </a:p>
        </p:txBody>
      </p:sp>
      <p:sp>
        <p:nvSpPr>
          <p:cNvPr id="209" name="Textfeld 7"/>
          <p:cNvSpPr txBox="1"/>
          <p:nvPr/>
        </p:nvSpPr>
        <p:spPr>
          <a:xfrm>
            <a:off x="1476850" y="5257948"/>
            <a:ext cx="2621757" cy="447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a:lvl1pPr>
          </a:lstStyle>
          <a:p>
            <a:r>
              <a:rPr dirty="0"/>
              <a:t>TECHNOLOGY</a:t>
            </a:r>
          </a:p>
        </p:txBody>
      </p:sp>
      <p:sp>
        <p:nvSpPr>
          <p:cNvPr id="210" name="Datumsplatzhalter 5"/>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211" name="Foliennummernplatzhalter 9"/>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12" name="Gerade Verbindung mit Pfeil 11"/>
          <p:cNvSpPr/>
          <p:nvPr/>
        </p:nvSpPr>
        <p:spPr>
          <a:xfrm>
            <a:off x="6162040" y="3491511"/>
            <a:ext cx="767081" cy="1154992"/>
          </a:xfrm>
          <a:prstGeom prst="line">
            <a:avLst/>
          </a:prstGeom>
          <a:ln w="12700">
            <a:solidFill>
              <a:srgbClr val="000000"/>
            </a:solidFill>
            <a:headEnd type="triangle"/>
            <a:tailEnd type="triangle"/>
          </a:ln>
        </p:spPr>
        <p:txBody>
          <a:bodyPr lIns="45719" rIns="45719"/>
          <a:lstStyle/>
          <a:p>
            <a:endParaRPr/>
          </a:p>
        </p:txBody>
      </p:sp>
      <p:sp>
        <p:nvSpPr>
          <p:cNvPr id="213" name="Gerade Verbindung mit Pfeil 12"/>
          <p:cNvSpPr/>
          <p:nvPr/>
        </p:nvSpPr>
        <p:spPr>
          <a:xfrm flipH="1">
            <a:off x="4795599" y="3491512"/>
            <a:ext cx="688262" cy="1136368"/>
          </a:xfrm>
          <a:prstGeom prst="line">
            <a:avLst/>
          </a:prstGeom>
          <a:ln w="12700">
            <a:solidFill>
              <a:srgbClr val="000000"/>
            </a:solidFill>
            <a:headEnd type="triangle"/>
            <a:tailEnd type="triangle"/>
          </a:ln>
        </p:spPr>
        <p:txBody>
          <a:bodyPr lIns="45719" rIns="45719"/>
          <a:lstStyle/>
          <a:p>
            <a:endParaRPr/>
          </a:p>
        </p:txBody>
      </p:sp>
      <p:sp>
        <p:nvSpPr>
          <p:cNvPr id="214" name="Gerade Verbindung mit Pfeil 16"/>
          <p:cNvSpPr/>
          <p:nvPr/>
        </p:nvSpPr>
        <p:spPr>
          <a:xfrm flipH="1" flipV="1">
            <a:off x="5156199" y="5135879"/>
            <a:ext cx="1463041" cy="10161"/>
          </a:xfrm>
          <a:prstGeom prst="line">
            <a:avLst/>
          </a:prstGeom>
          <a:ln w="12700">
            <a:solidFill>
              <a:srgbClr val="000000"/>
            </a:solidFill>
            <a:headEnd type="triangle"/>
            <a:tailEnd type="triangle"/>
          </a:ln>
        </p:spPr>
        <p:txBody>
          <a:bodyPr lIns="45719" rIns="45719"/>
          <a:lstStyle/>
          <a:p>
            <a:endParaRPr/>
          </a:p>
        </p:txBody>
      </p:sp>
      <p:grpSp>
        <p:nvGrpSpPr>
          <p:cNvPr id="217" name="Abgerundetes Rechteck 21"/>
          <p:cNvGrpSpPr/>
          <p:nvPr/>
        </p:nvGrpSpPr>
        <p:grpSpPr>
          <a:xfrm>
            <a:off x="5218007" y="4159896"/>
            <a:ext cx="1327574" cy="521548"/>
            <a:chOff x="0" y="0"/>
            <a:chExt cx="1327573" cy="521546"/>
          </a:xfrm>
        </p:grpSpPr>
        <p:sp>
          <p:nvSpPr>
            <p:cNvPr id="215" name="Abgerundetes Rechteck"/>
            <p:cNvSpPr/>
            <p:nvPr/>
          </p:nvSpPr>
          <p:spPr>
            <a:xfrm>
              <a:off x="0" y="0"/>
              <a:ext cx="1327574" cy="521547"/>
            </a:xfrm>
            <a:prstGeom prst="roundRect">
              <a:avLst>
                <a:gd name="adj" fmla="val 16667"/>
              </a:avLst>
            </a:prstGeom>
            <a:gradFill flip="none" rotWithShape="1">
              <a:gsLst>
                <a:gs pos="0">
                  <a:schemeClr val="accent1">
                    <a:lumOff val="15744"/>
                  </a:schemeClr>
                </a:gs>
                <a:gs pos="45000">
                  <a:srgbClr val="A7A7A7"/>
                </a:gs>
                <a:gs pos="100000">
                  <a:schemeClr val="accent1">
                    <a:lumOff val="25561"/>
                  </a:schemeClr>
                </a:gs>
              </a:gsLst>
              <a:path path="circle">
                <a:fillToRect l="37721" t="-19636" r="62278" b="119636"/>
              </a:path>
            </a:grad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216" name="CPS"/>
            <p:cNvSpPr txBox="1"/>
            <p:nvPr/>
          </p:nvSpPr>
          <p:spPr>
            <a:xfrm>
              <a:off x="25460" y="81703"/>
              <a:ext cx="1276653" cy="3581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lstStyle>
            <a:p>
              <a:r>
                <a:t>CPS</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Fußzeilenplatzhalter 3"/>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pic>
        <p:nvPicPr>
          <p:cNvPr id="220" name="Picture 2" descr="Picture 2"/>
          <p:cNvPicPr>
            <a:picLocks noChangeAspect="1"/>
          </p:cNvPicPr>
          <p:nvPr/>
        </p:nvPicPr>
        <p:blipFill>
          <a:blip r:embed="rId2">
            <a:extLst/>
          </a:blip>
          <a:stretch>
            <a:fillRect/>
          </a:stretch>
        </p:blipFill>
        <p:spPr>
          <a:xfrm>
            <a:off x="1021009" y="1536877"/>
            <a:ext cx="10210942" cy="5105471"/>
          </a:xfrm>
          <a:prstGeom prst="rect">
            <a:avLst/>
          </a:prstGeom>
          <a:ln w="12700">
            <a:miter lim="400000"/>
          </a:ln>
        </p:spPr>
      </p:pic>
      <p:sp>
        <p:nvSpPr>
          <p:cNvPr id="221" name="Titel 1"/>
          <p:cNvSpPr txBox="1">
            <a:spLocks noGrp="1"/>
          </p:cNvSpPr>
          <p:nvPr>
            <p:ph type="title"/>
          </p:nvPr>
        </p:nvSpPr>
        <p:spPr>
          <a:prstGeom prst="rect">
            <a:avLst/>
          </a:prstGeom>
        </p:spPr>
        <p:txBody>
          <a:bodyPr/>
          <a:lstStyle>
            <a:lvl1pPr>
              <a:defRPr spc="-100"/>
            </a:lvl1pPr>
          </a:lstStyle>
          <a:p>
            <a:r>
              <a:t>i4.0 Models and Architectures</a:t>
            </a:r>
          </a:p>
        </p:txBody>
      </p:sp>
      <p:sp>
        <p:nvSpPr>
          <p:cNvPr id="222"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223" name="Foliennummernplatzhalter 4"/>
          <p:cNvSpPr txBox="1">
            <a:spLocks noGrp="1"/>
          </p:cNvSpPr>
          <p:nvPr>
            <p:ph type="sldNum" sz="quarter" idx="2"/>
          </p:nvPr>
        </p:nvSpPr>
        <p:spPr>
          <a:xfrm>
            <a:off x="11028421" y="6507728"/>
            <a:ext cx="184062"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 name="Textfeld 1"/>
          <p:cNvSpPr txBox="1"/>
          <p:nvPr/>
        </p:nvSpPr>
        <p:spPr>
          <a:xfrm>
            <a:off x="7752862" y="6051789"/>
            <a:ext cx="5181600" cy="4385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de-DE" sz="1050" dirty="0" smtClean="0"/>
              <a:t>Source: </a:t>
            </a:r>
            <a:r>
              <a:rPr lang="de-DE" sz="1050" dirty="0" smtClean="0">
                <a:hlinkClick r:id="rId3"/>
              </a:rPr>
              <a:t>https://industrie40.vdma.org/en/viewer/-/v2article/render/15557415</a:t>
            </a:r>
            <a:endParaRPr lang="de-DE" sz="1050" dirty="0" smtClean="0"/>
          </a:p>
          <a:p>
            <a:endParaRPr kumimoji="0" lang="de-DE" sz="1200" b="0" i="0" u="none" strike="noStrike" cap="none" spc="0" normalizeH="0" baseline="0" dirty="0">
              <a:ln>
                <a:noFill/>
              </a:ln>
              <a:solidFill>
                <a:srgbClr val="000000"/>
              </a:solidFill>
              <a:effectLst/>
              <a:uFillTx/>
              <a:sym typeface="Calibri"/>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Fußzeilenplatzhalter 3"/>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226" name="Titel 1"/>
          <p:cNvSpPr txBox="1">
            <a:spLocks noGrp="1"/>
          </p:cNvSpPr>
          <p:nvPr>
            <p:ph type="title"/>
          </p:nvPr>
        </p:nvSpPr>
        <p:spPr>
          <a:prstGeom prst="rect">
            <a:avLst/>
          </a:prstGeom>
        </p:spPr>
        <p:txBody>
          <a:bodyPr/>
          <a:lstStyle>
            <a:lvl1pPr>
              <a:defRPr spc="-100"/>
            </a:lvl1pPr>
          </a:lstStyle>
          <a:p>
            <a:r>
              <a:t>i4.0 Models and Architectures</a:t>
            </a:r>
          </a:p>
        </p:txBody>
      </p:sp>
      <p:pic>
        <p:nvPicPr>
          <p:cNvPr id="227" name="Picture 2" descr="Picture 2"/>
          <p:cNvPicPr>
            <a:picLocks noChangeAspect="1"/>
          </p:cNvPicPr>
          <p:nvPr/>
        </p:nvPicPr>
        <p:blipFill>
          <a:blip r:embed="rId2">
            <a:extLst/>
          </a:blip>
          <a:stretch>
            <a:fillRect/>
          </a:stretch>
        </p:blipFill>
        <p:spPr>
          <a:xfrm>
            <a:off x="3086100" y="2126726"/>
            <a:ext cx="5531709" cy="3407680"/>
          </a:xfrm>
          <a:prstGeom prst="rect">
            <a:avLst/>
          </a:prstGeom>
          <a:ln w="12700">
            <a:miter lim="400000"/>
          </a:ln>
        </p:spPr>
      </p:pic>
      <p:sp>
        <p:nvSpPr>
          <p:cNvPr id="228"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229" name="Foliennummernplatzhalter 4"/>
          <p:cNvSpPr txBox="1">
            <a:spLocks noGrp="1"/>
          </p:cNvSpPr>
          <p:nvPr>
            <p:ph type="sldNum" sz="quarter" idx="2"/>
          </p:nvPr>
        </p:nvSpPr>
        <p:spPr>
          <a:xfrm>
            <a:off x="10948500" y="6507728"/>
            <a:ext cx="263983"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30" name="Rechteck"/>
          <p:cNvSpPr/>
          <p:nvPr/>
        </p:nvSpPr>
        <p:spPr>
          <a:xfrm>
            <a:off x="5852784" y="2163934"/>
            <a:ext cx="2542546" cy="181127"/>
          </a:xfrm>
          <a:prstGeom prst="rect">
            <a:avLst/>
          </a:prstGeom>
          <a:solidFill>
            <a:srgbClr val="FFFFFF"/>
          </a:solidFill>
          <a:ln w="12700">
            <a:miter lim="400000"/>
          </a:ln>
        </p:spPr>
        <p:txBody>
          <a:bodyPr lIns="45719" rIns="45719" anchor="ctr"/>
          <a:lstStyle/>
          <a:p>
            <a:endParaRPr/>
          </a:p>
        </p:txBody>
      </p:sp>
      <p:sp>
        <p:nvSpPr>
          <p:cNvPr id="231" name="Rechteck"/>
          <p:cNvSpPr/>
          <p:nvPr/>
        </p:nvSpPr>
        <p:spPr>
          <a:xfrm>
            <a:off x="5852784" y="2440790"/>
            <a:ext cx="2542546" cy="289324"/>
          </a:xfrm>
          <a:prstGeom prst="rect">
            <a:avLst/>
          </a:prstGeom>
          <a:solidFill>
            <a:srgbClr val="FFFFFF"/>
          </a:solidFill>
          <a:ln w="12700">
            <a:miter lim="400000"/>
          </a:ln>
        </p:spPr>
        <p:txBody>
          <a:bodyPr lIns="45719" rIns="45719" anchor="ctr"/>
          <a:lstStyle/>
          <a:p>
            <a:endParaRPr/>
          </a:p>
        </p:txBody>
      </p:sp>
      <p:sp>
        <p:nvSpPr>
          <p:cNvPr id="232" name="Rechteck"/>
          <p:cNvSpPr/>
          <p:nvPr/>
        </p:nvSpPr>
        <p:spPr>
          <a:xfrm>
            <a:off x="5852784" y="2837527"/>
            <a:ext cx="2254024" cy="439578"/>
          </a:xfrm>
          <a:prstGeom prst="rect">
            <a:avLst/>
          </a:prstGeom>
          <a:solidFill>
            <a:srgbClr val="FFFFFF"/>
          </a:solidFill>
          <a:ln w="12700">
            <a:miter lim="400000"/>
          </a:ln>
        </p:spPr>
        <p:txBody>
          <a:bodyPr lIns="45719" rIns="45719" anchor="ctr"/>
          <a:lstStyle/>
          <a:p>
            <a:endParaRPr/>
          </a:p>
        </p:txBody>
      </p:sp>
      <p:sp>
        <p:nvSpPr>
          <p:cNvPr id="233" name="Rechteck"/>
          <p:cNvSpPr/>
          <p:nvPr/>
        </p:nvSpPr>
        <p:spPr>
          <a:xfrm>
            <a:off x="5852784" y="3384518"/>
            <a:ext cx="2542546" cy="181127"/>
          </a:xfrm>
          <a:prstGeom prst="rect">
            <a:avLst/>
          </a:prstGeom>
          <a:solidFill>
            <a:srgbClr val="FFFFFF"/>
          </a:solidFill>
          <a:ln w="12700">
            <a:miter lim="400000"/>
          </a:ln>
        </p:spPr>
        <p:txBody>
          <a:bodyPr lIns="45719" rIns="45719" anchor="ctr"/>
          <a:lstStyle/>
          <a:p>
            <a:endParaRPr/>
          </a:p>
        </p:txBody>
      </p:sp>
      <p:sp>
        <p:nvSpPr>
          <p:cNvPr id="234" name="Rechteck"/>
          <p:cNvSpPr/>
          <p:nvPr/>
        </p:nvSpPr>
        <p:spPr>
          <a:xfrm>
            <a:off x="5852784" y="3673059"/>
            <a:ext cx="2254024" cy="729219"/>
          </a:xfrm>
          <a:prstGeom prst="rect">
            <a:avLst/>
          </a:prstGeom>
          <a:solidFill>
            <a:srgbClr val="FFFFFF"/>
          </a:solidFill>
          <a:ln w="12700">
            <a:miter lim="400000"/>
          </a:ln>
        </p:spPr>
        <p:txBody>
          <a:bodyPr lIns="45719" rIns="45719" anchor="ctr"/>
          <a:lstStyle/>
          <a:p>
            <a:endParaRPr/>
          </a:p>
        </p:txBody>
      </p:sp>
      <p:grpSp>
        <p:nvGrpSpPr>
          <p:cNvPr id="241" name="Zeichnung"/>
          <p:cNvGrpSpPr/>
          <p:nvPr/>
        </p:nvGrpSpPr>
        <p:grpSpPr>
          <a:xfrm>
            <a:off x="8051417" y="2445668"/>
            <a:ext cx="674569" cy="1870853"/>
            <a:chOff x="-58078" y="-627859"/>
            <a:chExt cx="674568" cy="1870852"/>
          </a:xfrm>
        </p:grpSpPr>
        <p:sp>
          <p:nvSpPr>
            <p:cNvPr id="235" name="Linie"/>
            <p:cNvSpPr/>
            <p:nvPr/>
          </p:nvSpPr>
          <p:spPr>
            <a:xfrm>
              <a:off x="-10034" y="-33641"/>
              <a:ext cx="46895" cy="55375"/>
            </a:xfrm>
            <a:custGeom>
              <a:avLst/>
              <a:gdLst/>
              <a:ahLst/>
              <a:cxnLst>
                <a:cxn ang="0">
                  <a:pos x="wd2" y="hd2"/>
                </a:cxn>
                <a:cxn ang="5400000">
                  <a:pos x="wd2" y="hd2"/>
                </a:cxn>
                <a:cxn ang="10800000">
                  <a:pos x="wd2" y="hd2"/>
                </a:cxn>
                <a:cxn ang="16200000">
                  <a:pos x="wd2" y="hd2"/>
                </a:cxn>
              </a:cxnLst>
              <a:rect l="0" t="0" r="r" b="b"/>
              <a:pathLst>
                <a:path w="20884" h="21297" extrusionOk="0">
                  <a:moveTo>
                    <a:pt x="4751" y="12939"/>
                  </a:moveTo>
                  <a:cubicBezTo>
                    <a:pt x="3993" y="11303"/>
                    <a:pt x="3235" y="9666"/>
                    <a:pt x="2099" y="9503"/>
                  </a:cubicBezTo>
                  <a:cubicBezTo>
                    <a:pt x="962" y="9339"/>
                    <a:pt x="-554" y="10648"/>
                    <a:pt x="204" y="10812"/>
                  </a:cubicBezTo>
                  <a:cubicBezTo>
                    <a:pt x="962" y="10975"/>
                    <a:pt x="3993" y="9993"/>
                    <a:pt x="5130" y="10321"/>
                  </a:cubicBezTo>
                  <a:cubicBezTo>
                    <a:pt x="6267" y="10648"/>
                    <a:pt x="5509" y="12284"/>
                    <a:pt x="4562" y="13757"/>
                  </a:cubicBezTo>
                  <a:cubicBezTo>
                    <a:pt x="3614" y="15230"/>
                    <a:pt x="2477" y="16539"/>
                    <a:pt x="1719" y="18012"/>
                  </a:cubicBezTo>
                  <a:cubicBezTo>
                    <a:pt x="962" y="19484"/>
                    <a:pt x="583" y="21121"/>
                    <a:pt x="1151" y="21284"/>
                  </a:cubicBezTo>
                  <a:cubicBezTo>
                    <a:pt x="1720" y="21448"/>
                    <a:pt x="3235" y="20139"/>
                    <a:pt x="6456" y="16866"/>
                  </a:cubicBezTo>
                  <a:cubicBezTo>
                    <a:pt x="9678" y="13593"/>
                    <a:pt x="14604" y="8357"/>
                    <a:pt x="17446" y="4921"/>
                  </a:cubicBezTo>
                  <a:cubicBezTo>
                    <a:pt x="20288" y="1484"/>
                    <a:pt x="21046" y="-152"/>
                    <a:pt x="20856" y="12"/>
                  </a:cubicBezTo>
                  <a:cubicBezTo>
                    <a:pt x="20667" y="175"/>
                    <a:pt x="19530" y="2139"/>
                    <a:pt x="18393" y="4103"/>
                  </a:cubicBezTo>
                </a:path>
              </a:pathLst>
            </a:custGeom>
            <a:noFill/>
            <a:ln w="25400" cap="rnd">
              <a:solidFill>
                <a:srgbClr val="000000"/>
              </a:solidFill>
              <a:prstDash val="solid"/>
              <a:round/>
            </a:ln>
            <a:effectLst/>
          </p:spPr>
          <p:txBody>
            <a:bodyPr wrap="square" lIns="45719" tIns="45719" rIns="45719" bIns="45719" numCol="1" anchor="t">
              <a:noAutofit/>
            </a:bodyPr>
            <a:lstStyle/>
            <a:p>
              <a:endParaRPr/>
            </a:p>
          </p:txBody>
        </p:sp>
        <p:sp>
          <p:nvSpPr>
            <p:cNvPr id="236" name="Linie"/>
            <p:cNvSpPr/>
            <p:nvPr/>
          </p:nvSpPr>
          <p:spPr>
            <a:xfrm>
              <a:off x="-58079" y="15316"/>
              <a:ext cx="1" cy="17871"/>
            </a:xfrm>
            <a:prstGeom prst="ellipse">
              <a:avLst/>
            </a:pr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37" name="Linie"/>
            <p:cNvSpPr/>
            <p:nvPr/>
          </p:nvSpPr>
          <p:spPr>
            <a:xfrm>
              <a:off x="-49071" y="-57954"/>
              <a:ext cx="94115" cy="131985"/>
            </a:xfrm>
            <a:custGeom>
              <a:avLst/>
              <a:gdLst/>
              <a:ahLst/>
              <a:cxnLst>
                <a:cxn ang="0">
                  <a:pos x="wd2" y="hd2"/>
                </a:cxn>
                <a:cxn ang="5400000">
                  <a:pos x="wd2" y="hd2"/>
                </a:cxn>
                <a:cxn ang="10800000">
                  <a:pos x="wd2" y="hd2"/>
                </a:cxn>
                <a:cxn ang="16200000">
                  <a:pos x="wd2" y="hd2"/>
                </a:cxn>
              </a:cxnLst>
              <a:rect l="0" t="0" r="r" b="b"/>
              <a:pathLst>
                <a:path w="21331" h="21476" extrusionOk="0">
                  <a:moveTo>
                    <a:pt x="2008" y="4445"/>
                  </a:moveTo>
                  <a:cubicBezTo>
                    <a:pt x="2201" y="3753"/>
                    <a:pt x="2394" y="3061"/>
                    <a:pt x="2780" y="2161"/>
                  </a:cubicBezTo>
                  <a:cubicBezTo>
                    <a:pt x="3166" y="1261"/>
                    <a:pt x="3744" y="153"/>
                    <a:pt x="3841" y="14"/>
                  </a:cubicBezTo>
                  <a:cubicBezTo>
                    <a:pt x="3937" y="-124"/>
                    <a:pt x="3551" y="707"/>
                    <a:pt x="2973" y="2507"/>
                  </a:cubicBezTo>
                  <a:cubicBezTo>
                    <a:pt x="2394" y="4307"/>
                    <a:pt x="1623" y="7076"/>
                    <a:pt x="1140" y="9153"/>
                  </a:cubicBezTo>
                  <a:cubicBezTo>
                    <a:pt x="658" y="11230"/>
                    <a:pt x="466" y="12614"/>
                    <a:pt x="273" y="13930"/>
                  </a:cubicBezTo>
                  <a:cubicBezTo>
                    <a:pt x="80" y="15245"/>
                    <a:pt x="-113" y="16491"/>
                    <a:pt x="80" y="16838"/>
                  </a:cubicBezTo>
                  <a:cubicBezTo>
                    <a:pt x="273" y="17184"/>
                    <a:pt x="851" y="16630"/>
                    <a:pt x="2298" y="14553"/>
                  </a:cubicBezTo>
                  <a:cubicBezTo>
                    <a:pt x="3744" y="12476"/>
                    <a:pt x="6058" y="8876"/>
                    <a:pt x="7408" y="6661"/>
                  </a:cubicBezTo>
                  <a:cubicBezTo>
                    <a:pt x="8758" y="4445"/>
                    <a:pt x="9144" y="3614"/>
                    <a:pt x="8855" y="3614"/>
                  </a:cubicBezTo>
                  <a:cubicBezTo>
                    <a:pt x="8566" y="3614"/>
                    <a:pt x="7601" y="4445"/>
                    <a:pt x="6251" y="6453"/>
                  </a:cubicBezTo>
                  <a:cubicBezTo>
                    <a:pt x="4901" y="8461"/>
                    <a:pt x="3166" y="11645"/>
                    <a:pt x="2298" y="13722"/>
                  </a:cubicBezTo>
                  <a:cubicBezTo>
                    <a:pt x="1430" y="15799"/>
                    <a:pt x="1430" y="16768"/>
                    <a:pt x="1912" y="17045"/>
                  </a:cubicBezTo>
                  <a:cubicBezTo>
                    <a:pt x="2394" y="17322"/>
                    <a:pt x="3358" y="16907"/>
                    <a:pt x="4708" y="15453"/>
                  </a:cubicBezTo>
                  <a:cubicBezTo>
                    <a:pt x="6058" y="13999"/>
                    <a:pt x="7794" y="11507"/>
                    <a:pt x="8758" y="9914"/>
                  </a:cubicBezTo>
                  <a:cubicBezTo>
                    <a:pt x="9723" y="8322"/>
                    <a:pt x="9916" y="7630"/>
                    <a:pt x="9626" y="7561"/>
                  </a:cubicBezTo>
                  <a:cubicBezTo>
                    <a:pt x="9337" y="7491"/>
                    <a:pt x="8566" y="8045"/>
                    <a:pt x="7601" y="9291"/>
                  </a:cubicBezTo>
                  <a:cubicBezTo>
                    <a:pt x="6637" y="10538"/>
                    <a:pt x="5480" y="12476"/>
                    <a:pt x="4901" y="13791"/>
                  </a:cubicBezTo>
                  <a:cubicBezTo>
                    <a:pt x="4323" y="15107"/>
                    <a:pt x="4323" y="15799"/>
                    <a:pt x="4805" y="16007"/>
                  </a:cubicBezTo>
                  <a:cubicBezTo>
                    <a:pt x="5287" y="16214"/>
                    <a:pt x="6251" y="15938"/>
                    <a:pt x="7698" y="14761"/>
                  </a:cubicBezTo>
                  <a:cubicBezTo>
                    <a:pt x="9144" y="13584"/>
                    <a:pt x="11073" y="11507"/>
                    <a:pt x="12133" y="10122"/>
                  </a:cubicBezTo>
                  <a:cubicBezTo>
                    <a:pt x="13194" y="8738"/>
                    <a:pt x="13387" y="8045"/>
                    <a:pt x="13098" y="7907"/>
                  </a:cubicBezTo>
                  <a:cubicBezTo>
                    <a:pt x="12808" y="7768"/>
                    <a:pt x="12037" y="8184"/>
                    <a:pt x="11266" y="9084"/>
                  </a:cubicBezTo>
                  <a:cubicBezTo>
                    <a:pt x="10494" y="9984"/>
                    <a:pt x="9723" y="11368"/>
                    <a:pt x="9241" y="12476"/>
                  </a:cubicBezTo>
                  <a:cubicBezTo>
                    <a:pt x="8758" y="13584"/>
                    <a:pt x="8566" y="14414"/>
                    <a:pt x="8951" y="14761"/>
                  </a:cubicBezTo>
                  <a:cubicBezTo>
                    <a:pt x="9337" y="15107"/>
                    <a:pt x="10301" y="14968"/>
                    <a:pt x="11362" y="14345"/>
                  </a:cubicBezTo>
                  <a:cubicBezTo>
                    <a:pt x="12423" y="13722"/>
                    <a:pt x="13580" y="12614"/>
                    <a:pt x="14544" y="11230"/>
                  </a:cubicBezTo>
                  <a:cubicBezTo>
                    <a:pt x="15508" y="9845"/>
                    <a:pt x="16280" y="8184"/>
                    <a:pt x="16762" y="6799"/>
                  </a:cubicBezTo>
                  <a:cubicBezTo>
                    <a:pt x="17244" y="5414"/>
                    <a:pt x="17437" y="4307"/>
                    <a:pt x="17244" y="4030"/>
                  </a:cubicBezTo>
                  <a:cubicBezTo>
                    <a:pt x="17051" y="3753"/>
                    <a:pt x="16473" y="4307"/>
                    <a:pt x="15991" y="4930"/>
                  </a:cubicBezTo>
                  <a:cubicBezTo>
                    <a:pt x="15508" y="5553"/>
                    <a:pt x="15123" y="6245"/>
                    <a:pt x="14833" y="6938"/>
                  </a:cubicBezTo>
                  <a:cubicBezTo>
                    <a:pt x="14544" y="7630"/>
                    <a:pt x="14351" y="8322"/>
                    <a:pt x="14641" y="8876"/>
                  </a:cubicBezTo>
                  <a:cubicBezTo>
                    <a:pt x="14930" y="9430"/>
                    <a:pt x="15701" y="9845"/>
                    <a:pt x="16376" y="9776"/>
                  </a:cubicBezTo>
                  <a:cubicBezTo>
                    <a:pt x="17051" y="9707"/>
                    <a:pt x="17630" y="9153"/>
                    <a:pt x="18401" y="8045"/>
                  </a:cubicBezTo>
                  <a:cubicBezTo>
                    <a:pt x="19173" y="6938"/>
                    <a:pt x="20137" y="5276"/>
                    <a:pt x="20716" y="4030"/>
                  </a:cubicBezTo>
                  <a:cubicBezTo>
                    <a:pt x="21294" y="2784"/>
                    <a:pt x="21487" y="1953"/>
                    <a:pt x="21198" y="1745"/>
                  </a:cubicBezTo>
                  <a:cubicBezTo>
                    <a:pt x="20908" y="1538"/>
                    <a:pt x="20137" y="1953"/>
                    <a:pt x="18691" y="3545"/>
                  </a:cubicBezTo>
                  <a:cubicBezTo>
                    <a:pt x="17244" y="5138"/>
                    <a:pt x="15123" y="7907"/>
                    <a:pt x="13966" y="9776"/>
                  </a:cubicBezTo>
                  <a:cubicBezTo>
                    <a:pt x="12808" y="11645"/>
                    <a:pt x="12616" y="12614"/>
                    <a:pt x="12905" y="12891"/>
                  </a:cubicBezTo>
                  <a:cubicBezTo>
                    <a:pt x="13194" y="13168"/>
                    <a:pt x="13966" y="12753"/>
                    <a:pt x="14833" y="11507"/>
                  </a:cubicBezTo>
                  <a:cubicBezTo>
                    <a:pt x="15701" y="10261"/>
                    <a:pt x="16666" y="8184"/>
                    <a:pt x="17341" y="6661"/>
                  </a:cubicBezTo>
                  <a:cubicBezTo>
                    <a:pt x="18016" y="5138"/>
                    <a:pt x="18401" y="4168"/>
                    <a:pt x="18208" y="3961"/>
                  </a:cubicBezTo>
                  <a:cubicBezTo>
                    <a:pt x="18016" y="3753"/>
                    <a:pt x="17244" y="4307"/>
                    <a:pt x="16183" y="5622"/>
                  </a:cubicBezTo>
                  <a:cubicBezTo>
                    <a:pt x="15123" y="6938"/>
                    <a:pt x="13773" y="9014"/>
                    <a:pt x="12905" y="10399"/>
                  </a:cubicBezTo>
                  <a:cubicBezTo>
                    <a:pt x="12037" y="11784"/>
                    <a:pt x="11651" y="12476"/>
                    <a:pt x="11941" y="12822"/>
                  </a:cubicBezTo>
                  <a:cubicBezTo>
                    <a:pt x="12230" y="13168"/>
                    <a:pt x="13194" y="13168"/>
                    <a:pt x="14062" y="12476"/>
                  </a:cubicBezTo>
                  <a:cubicBezTo>
                    <a:pt x="14930" y="11784"/>
                    <a:pt x="15701" y="10399"/>
                    <a:pt x="16280" y="9291"/>
                  </a:cubicBezTo>
                  <a:cubicBezTo>
                    <a:pt x="16858" y="8184"/>
                    <a:pt x="17244" y="7353"/>
                    <a:pt x="17533" y="6591"/>
                  </a:cubicBezTo>
                  <a:cubicBezTo>
                    <a:pt x="17823" y="5830"/>
                    <a:pt x="18016" y="5138"/>
                    <a:pt x="17533" y="5276"/>
                  </a:cubicBezTo>
                  <a:cubicBezTo>
                    <a:pt x="17051" y="5414"/>
                    <a:pt x="15894" y="6384"/>
                    <a:pt x="14255" y="8253"/>
                  </a:cubicBezTo>
                  <a:cubicBezTo>
                    <a:pt x="12616" y="10122"/>
                    <a:pt x="10494" y="12891"/>
                    <a:pt x="9144" y="15245"/>
                  </a:cubicBezTo>
                  <a:cubicBezTo>
                    <a:pt x="7794" y="17599"/>
                    <a:pt x="7216" y="19538"/>
                    <a:pt x="6637" y="21476"/>
                  </a:cubicBezTo>
                </a:path>
              </a:pathLst>
            </a:custGeom>
            <a:noFill/>
            <a:ln w="25400" cap="rnd">
              <a:solidFill>
                <a:srgbClr val="FFFFFF"/>
              </a:solidFill>
              <a:prstDash val="solid"/>
              <a:round/>
            </a:ln>
            <a:effectLst/>
          </p:spPr>
          <p:txBody>
            <a:bodyPr wrap="square" lIns="45719" tIns="45719" rIns="45719" bIns="45719" numCol="1" anchor="t">
              <a:noAutofit/>
            </a:bodyPr>
            <a:lstStyle/>
            <a:p>
              <a:endParaRPr/>
            </a:p>
          </p:txBody>
        </p:sp>
        <p:sp>
          <p:nvSpPr>
            <p:cNvPr id="238" name="Linie"/>
            <p:cNvSpPr/>
            <p:nvPr/>
          </p:nvSpPr>
          <p:spPr>
            <a:xfrm>
              <a:off x="-46039" y="991831"/>
              <a:ext cx="406236" cy="251162"/>
            </a:xfrm>
            <a:custGeom>
              <a:avLst/>
              <a:gdLst/>
              <a:ahLst/>
              <a:cxnLst>
                <a:cxn ang="0">
                  <a:pos x="wd2" y="hd2"/>
                </a:cxn>
                <a:cxn ang="5400000">
                  <a:pos x="wd2" y="hd2"/>
                </a:cxn>
                <a:cxn ang="10800000">
                  <a:pos x="wd2" y="hd2"/>
                </a:cxn>
                <a:cxn ang="16200000">
                  <a:pos x="wd2" y="hd2"/>
                </a:cxn>
              </a:cxnLst>
              <a:rect l="0" t="0" r="r" b="b"/>
              <a:pathLst>
                <a:path w="21528" h="21539" extrusionOk="0">
                  <a:moveTo>
                    <a:pt x="3285" y="9734"/>
                  </a:moveTo>
                  <a:cubicBezTo>
                    <a:pt x="3601" y="9078"/>
                    <a:pt x="3916" y="8421"/>
                    <a:pt x="4142" y="7837"/>
                  </a:cubicBezTo>
                  <a:cubicBezTo>
                    <a:pt x="4367" y="7253"/>
                    <a:pt x="4502" y="6742"/>
                    <a:pt x="4435" y="6524"/>
                  </a:cubicBezTo>
                  <a:cubicBezTo>
                    <a:pt x="4367" y="6305"/>
                    <a:pt x="4097" y="6378"/>
                    <a:pt x="3420" y="6998"/>
                  </a:cubicBezTo>
                  <a:cubicBezTo>
                    <a:pt x="2744" y="7618"/>
                    <a:pt x="1662" y="8786"/>
                    <a:pt x="1030" y="9515"/>
                  </a:cubicBezTo>
                  <a:cubicBezTo>
                    <a:pt x="399" y="10245"/>
                    <a:pt x="219" y="10537"/>
                    <a:pt x="106" y="10902"/>
                  </a:cubicBezTo>
                  <a:cubicBezTo>
                    <a:pt x="-7" y="11267"/>
                    <a:pt x="-52" y="11705"/>
                    <a:pt x="83" y="11924"/>
                  </a:cubicBezTo>
                  <a:cubicBezTo>
                    <a:pt x="219" y="12142"/>
                    <a:pt x="534" y="12142"/>
                    <a:pt x="1436" y="11778"/>
                  </a:cubicBezTo>
                  <a:cubicBezTo>
                    <a:pt x="2338" y="11413"/>
                    <a:pt x="3826" y="10683"/>
                    <a:pt x="5021" y="9990"/>
                  </a:cubicBezTo>
                  <a:cubicBezTo>
                    <a:pt x="6216" y="9297"/>
                    <a:pt x="7118" y="8640"/>
                    <a:pt x="7682" y="8165"/>
                  </a:cubicBezTo>
                  <a:cubicBezTo>
                    <a:pt x="8245" y="7691"/>
                    <a:pt x="8471" y="7399"/>
                    <a:pt x="8448" y="7326"/>
                  </a:cubicBezTo>
                  <a:cubicBezTo>
                    <a:pt x="8426" y="7253"/>
                    <a:pt x="8155" y="7399"/>
                    <a:pt x="7456" y="8020"/>
                  </a:cubicBezTo>
                  <a:cubicBezTo>
                    <a:pt x="6757" y="8640"/>
                    <a:pt x="5630" y="9734"/>
                    <a:pt x="4796" y="10683"/>
                  </a:cubicBezTo>
                  <a:cubicBezTo>
                    <a:pt x="3961" y="11632"/>
                    <a:pt x="3420" y="12434"/>
                    <a:pt x="3082" y="13055"/>
                  </a:cubicBezTo>
                  <a:cubicBezTo>
                    <a:pt x="2744" y="13675"/>
                    <a:pt x="2609" y="14113"/>
                    <a:pt x="2586" y="14514"/>
                  </a:cubicBezTo>
                  <a:cubicBezTo>
                    <a:pt x="2563" y="14915"/>
                    <a:pt x="2654" y="15280"/>
                    <a:pt x="2992" y="15463"/>
                  </a:cubicBezTo>
                  <a:cubicBezTo>
                    <a:pt x="3330" y="15645"/>
                    <a:pt x="3916" y="15645"/>
                    <a:pt x="4841" y="15280"/>
                  </a:cubicBezTo>
                  <a:cubicBezTo>
                    <a:pt x="5765" y="14915"/>
                    <a:pt x="7028" y="14186"/>
                    <a:pt x="7772" y="13675"/>
                  </a:cubicBezTo>
                  <a:cubicBezTo>
                    <a:pt x="8516" y="13164"/>
                    <a:pt x="8741" y="12872"/>
                    <a:pt x="8741" y="12799"/>
                  </a:cubicBezTo>
                  <a:cubicBezTo>
                    <a:pt x="8741" y="12726"/>
                    <a:pt x="8516" y="12872"/>
                    <a:pt x="7727" y="13711"/>
                  </a:cubicBezTo>
                  <a:cubicBezTo>
                    <a:pt x="6938" y="14551"/>
                    <a:pt x="5585" y="16083"/>
                    <a:pt x="4841" y="16995"/>
                  </a:cubicBezTo>
                  <a:cubicBezTo>
                    <a:pt x="4097" y="17907"/>
                    <a:pt x="3961" y="18199"/>
                    <a:pt x="3849" y="18601"/>
                  </a:cubicBezTo>
                  <a:cubicBezTo>
                    <a:pt x="3736" y="19002"/>
                    <a:pt x="3646" y="19513"/>
                    <a:pt x="3691" y="19878"/>
                  </a:cubicBezTo>
                  <a:cubicBezTo>
                    <a:pt x="3736" y="20242"/>
                    <a:pt x="3916" y="20461"/>
                    <a:pt x="4502" y="20388"/>
                  </a:cubicBezTo>
                  <a:cubicBezTo>
                    <a:pt x="5089" y="20315"/>
                    <a:pt x="6081" y="19951"/>
                    <a:pt x="6915" y="19513"/>
                  </a:cubicBezTo>
                  <a:cubicBezTo>
                    <a:pt x="7749" y="19075"/>
                    <a:pt x="8426" y="18564"/>
                    <a:pt x="8877" y="18272"/>
                  </a:cubicBezTo>
                  <a:cubicBezTo>
                    <a:pt x="9328" y="17980"/>
                    <a:pt x="9553" y="17907"/>
                    <a:pt x="9553" y="17980"/>
                  </a:cubicBezTo>
                  <a:cubicBezTo>
                    <a:pt x="9553" y="18053"/>
                    <a:pt x="9328" y="18272"/>
                    <a:pt x="8967" y="18564"/>
                  </a:cubicBezTo>
                  <a:cubicBezTo>
                    <a:pt x="8606" y="18856"/>
                    <a:pt x="8110" y="19221"/>
                    <a:pt x="7749" y="19549"/>
                  </a:cubicBezTo>
                  <a:cubicBezTo>
                    <a:pt x="7389" y="19878"/>
                    <a:pt x="7163" y="20170"/>
                    <a:pt x="7005" y="20498"/>
                  </a:cubicBezTo>
                  <a:cubicBezTo>
                    <a:pt x="6847" y="20826"/>
                    <a:pt x="6757" y="21191"/>
                    <a:pt x="6915" y="21374"/>
                  </a:cubicBezTo>
                  <a:cubicBezTo>
                    <a:pt x="7073" y="21556"/>
                    <a:pt x="7479" y="21556"/>
                    <a:pt x="8133" y="21520"/>
                  </a:cubicBezTo>
                  <a:cubicBezTo>
                    <a:pt x="8786" y="21483"/>
                    <a:pt x="9688" y="21410"/>
                    <a:pt x="10275" y="21301"/>
                  </a:cubicBezTo>
                  <a:cubicBezTo>
                    <a:pt x="10861" y="21191"/>
                    <a:pt x="11131" y="21045"/>
                    <a:pt x="11334" y="20790"/>
                  </a:cubicBezTo>
                  <a:cubicBezTo>
                    <a:pt x="11537" y="20534"/>
                    <a:pt x="11672" y="20169"/>
                    <a:pt x="11988" y="19878"/>
                  </a:cubicBezTo>
                  <a:cubicBezTo>
                    <a:pt x="12304" y="19586"/>
                    <a:pt x="12800" y="19367"/>
                    <a:pt x="13476" y="18783"/>
                  </a:cubicBezTo>
                  <a:cubicBezTo>
                    <a:pt x="14153" y="18199"/>
                    <a:pt x="15009" y="17251"/>
                    <a:pt x="15663" y="16521"/>
                  </a:cubicBezTo>
                  <a:cubicBezTo>
                    <a:pt x="16317" y="15791"/>
                    <a:pt x="16768" y="15280"/>
                    <a:pt x="17309" y="14733"/>
                  </a:cubicBezTo>
                  <a:cubicBezTo>
                    <a:pt x="17850" y="14186"/>
                    <a:pt x="18482" y="13602"/>
                    <a:pt x="19000" y="13128"/>
                  </a:cubicBezTo>
                  <a:cubicBezTo>
                    <a:pt x="19519" y="12653"/>
                    <a:pt x="19925" y="12288"/>
                    <a:pt x="20150" y="11924"/>
                  </a:cubicBezTo>
                  <a:cubicBezTo>
                    <a:pt x="20376" y="11559"/>
                    <a:pt x="20421" y="11194"/>
                    <a:pt x="20466" y="10829"/>
                  </a:cubicBezTo>
                  <a:cubicBezTo>
                    <a:pt x="20511" y="10464"/>
                    <a:pt x="20556" y="10099"/>
                    <a:pt x="20669" y="10026"/>
                  </a:cubicBezTo>
                  <a:cubicBezTo>
                    <a:pt x="20781" y="9953"/>
                    <a:pt x="20962" y="10172"/>
                    <a:pt x="21052" y="10464"/>
                  </a:cubicBezTo>
                  <a:cubicBezTo>
                    <a:pt x="21142" y="10756"/>
                    <a:pt x="21142" y="11121"/>
                    <a:pt x="21232" y="11194"/>
                  </a:cubicBezTo>
                  <a:cubicBezTo>
                    <a:pt x="21323" y="11267"/>
                    <a:pt x="21503" y="11048"/>
                    <a:pt x="21525" y="10756"/>
                  </a:cubicBezTo>
                  <a:cubicBezTo>
                    <a:pt x="21548" y="10464"/>
                    <a:pt x="21413" y="10099"/>
                    <a:pt x="21300" y="9552"/>
                  </a:cubicBezTo>
                  <a:cubicBezTo>
                    <a:pt x="21187" y="9005"/>
                    <a:pt x="21097" y="8275"/>
                    <a:pt x="21007" y="7728"/>
                  </a:cubicBezTo>
                  <a:cubicBezTo>
                    <a:pt x="20917" y="7180"/>
                    <a:pt x="20827" y="6815"/>
                    <a:pt x="20578" y="6487"/>
                  </a:cubicBezTo>
                  <a:cubicBezTo>
                    <a:pt x="20330" y="6159"/>
                    <a:pt x="19925" y="5867"/>
                    <a:pt x="19293" y="5794"/>
                  </a:cubicBezTo>
                  <a:cubicBezTo>
                    <a:pt x="18662" y="5721"/>
                    <a:pt x="17805" y="5867"/>
                    <a:pt x="16678" y="6305"/>
                  </a:cubicBezTo>
                  <a:cubicBezTo>
                    <a:pt x="15551" y="6742"/>
                    <a:pt x="14153" y="7472"/>
                    <a:pt x="13025" y="8165"/>
                  </a:cubicBezTo>
                  <a:cubicBezTo>
                    <a:pt x="11898" y="8859"/>
                    <a:pt x="11041" y="9515"/>
                    <a:pt x="10545" y="9990"/>
                  </a:cubicBezTo>
                  <a:cubicBezTo>
                    <a:pt x="10049" y="10464"/>
                    <a:pt x="9914" y="10756"/>
                    <a:pt x="10027" y="10902"/>
                  </a:cubicBezTo>
                  <a:cubicBezTo>
                    <a:pt x="10139" y="11048"/>
                    <a:pt x="10500" y="11048"/>
                    <a:pt x="11334" y="10719"/>
                  </a:cubicBezTo>
                  <a:cubicBezTo>
                    <a:pt x="12168" y="10391"/>
                    <a:pt x="13476" y="9734"/>
                    <a:pt x="14265" y="9297"/>
                  </a:cubicBezTo>
                  <a:cubicBezTo>
                    <a:pt x="15054" y="8859"/>
                    <a:pt x="15325" y="8640"/>
                    <a:pt x="15573" y="8421"/>
                  </a:cubicBezTo>
                  <a:cubicBezTo>
                    <a:pt x="15821" y="8202"/>
                    <a:pt x="16047" y="7983"/>
                    <a:pt x="16024" y="7983"/>
                  </a:cubicBezTo>
                  <a:cubicBezTo>
                    <a:pt x="16001" y="7983"/>
                    <a:pt x="15731" y="8202"/>
                    <a:pt x="15280" y="8713"/>
                  </a:cubicBezTo>
                  <a:cubicBezTo>
                    <a:pt x="14829" y="9224"/>
                    <a:pt x="14198" y="10026"/>
                    <a:pt x="13837" y="10610"/>
                  </a:cubicBezTo>
                  <a:cubicBezTo>
                    <a:pt x="13476" y="11194"/>
                    <a:pt x="13386" y="11559"/>
                    <a:pt x="13521" y="11741"/>
                  </a:cubicBezTo>
                  <a:cubicBezTo>
                    <a:pt x="13657" y="11924"/>
                    <a:pt x="14017" y="11924"/>
                    <a:pt x="14694" y="11632"/>
                  </a:cubicBezTo>
                  <a:cubicBezTo>
                    <a:pt x="15370" y="11340"/>
                    <a:pt x="16362" y="10756"/>
                    <a:pt x="16948" y="10355"/>
                  </a:cubicBezTo>
                  <a:cubicBezTo>
                    <a:pt x="17535" y="9953"/>
                    <a:pt x="17715" y="9734"/>
                    <a:pt x="17670" y="9661"/>
                  </a:cubicBezTo>
                  <a:cubicBezTo>
                    <a:pt x="17625" y="9588"/>
                    <a:pt x="17354" y="9661"/>
                    <a:pt x="17084" y="9807"/>
                  </a:cubicBezTo>
                  <a:cubicBezTo>
                    <a:pt x="16813" y="9953"/>
                    <a:pt x="16543" y="10172"/>
                    <a:pt x="16295" y="10318"/>
                  </a:cubicBezTo>
                  <a:cubicBezTo>
                    <a:pt x="16047" y="10464"/>
                    <a:pt x="15821" y="10537"/>
                    <a:pt x="15799" y="10428"/>
                  </a:cubicBezTo>
                  <a:cubicBezTo>
                    <a:pt x="15776" y="10318"/>
                    <a:pt x="15956" y="10026"/>
                    <a:pt x="16430" y="9297"/>
                  </a:cubicBezTo>
                  <a:cubicBezTo>
                    <a:pt x="16903" y="8567"/>
                    <a:pt x="17670" y="7399"/>
                    <a:pt x="18189" y="6414"/>
                  </a:cubicBezTo>
                  <a:cubicBezTo>
                    <a:pt x="18707" y="5429"/>
                    <a:pt x="18978" y="4626"/>
                    <a:pt x="19158" y="3860"/>
                  </a:cubicBezTo>
                  <a:cubicBezTo>
                    <a:pt x="19338" y="3094"/>
                    <a:pt x="19429" y="2364"/>
                    <a:pt x="19496" y="1817"/>
                  </a:cubicBezTo>
                  <a:cubicBezTo>
                    <a:pt x="19564" y="1270"/>
                    <a:pt x="19609" y="905"/>
                    <a:pt x="19496" y="613"/>
                  </a:cubicBezTo>
                  <a:cubicBezTo>
                    <a:pt x="19383" y="321"/>
                    <a:pt x="19113" y="102"/>
                    <a:pt x="18594" y="29"/>
                  </a:cubicBezTo>
                  <a:cubicBezTo>
                    <a:pt x="18076" y="-44"/>
                    <a:pt x="17309" y="29"/>
                    <a:pt x="16813" y="138"/>
                  </a:cubicBezTo>
                  <a:cubicBezTo>
                    <a:pt x="16317" y="248"/>
                    <a:pt x="16092" y="394"/>
                    <a:pt x="15866" y="540"/>
                  </a:cubicBezTo>
                  <a:cubicBezTo>
                    <a:pt x="15641" y="686"/>
                    <a:pt x="15415" y="832"/>
                    <a:pt x="15438" y="941"/>
                  </a:cubicBezTo>
                  <a:cubicBezTo>
                    <a:pt x="15460" y="1051"/>
                    <a:pt x="15731" y="1124"/>
                    <a:pt x="16249" y="1051"/>
                  </a:cubicBezTo>
                  <a:cubicBezTo>
                    <a:pt x="16768" y="978"/>
                    <a:pt x="17535" y="759"/>
                    <a:pt x="18008" y="540"/>
                  </a:cubicBezTo>
                  <a:cubicBezTo>
                    <a:pt x="18482" y="321"/>
                    <a:pt x="18662" y="102"/>
                    <a:pt x="18617" y="29"/>
                  </a:cubicBezTo>
                  <a:cubicBezTo>
                    <a:pt x="18572" y="-44"/>
                    <a:pt x="18301" y="29"/>
                    <a:pt x="17828" y="284"/>
                  </a:cubicBezTo>
                  <a:cubicBezTo>
                    <a:pt x="17354" y="540"/>
                    <a:pt x="16678" y="978"/>
                    <a:pt x="16272" y="1342"/>
                  </a:cubicBezTo>
                  <a:cubicBezTo>
                    <a:pt x="15866" y="1707"/>
                    <a:pt x="15731" y="1999"/>
                    <a:pt x="15596" y="2291"/>
                  </a:cubicBezTo>
                </a:path>
              </a:pathLst>
            </a:custGeom>
            <a:noFill/>
            <a:ln w="88900" cap="rnd">
              <a:solidFill>
                <a:srgbClr val="FFFFFF"/>
              </a:solidFill>
              <a:prstDash val="solid"/>
              <a:round/>
            </a:ln>
            <a:effectLst/>
          </p:spPr>
          <p:txBody>
            <a:bodyPr wrap="square" lIns="45719" tIns="45719" rIns="45719" bIns="45719" numCol="1" anchor="t">
              <a:noAutofit/>
            </a:bodyPr>
            <a:lstStyle/>
            <a:p>
              <a:endParaRPr/>
            </a:p>
          </p:txBody>
        </p:sp>
        <p:sp>
          <p:nvSpPr>
            <p:cNvPr id="239" name="Linie"/>
            <p:cNvSpPr/>
            <p:nvPr/>
          </p:nvSpPr>
          <p:spPr>
            <a:xfrm>
              <a:off x="337812" y="1150445"/>
              <a:ext cx="4894" cy="86887"/>
            </a:xfrm>
            <a:custGeom>
              <a:avLst/>
              <a:gdLst/>
              <a:ahLst/>
              <a:cxnLst>
                <a:cxn ang="0">
                  <a:pos x="wd2" y="hd2"/>
                </a:cxn>
                <a:cxn ang="5400000">
                  <a:pos x="wd2" y="hd2"/>
                </a:cxn>
                <a:cxn ang="10800000">
                  <a:pos x="wd2" y="hd2"/>
                </a:cxn>
                <a:cxn ang="16200000">
                  <a:pos x="wd2" y="hd2"/>
                </a:cxn>
              </a:cxnLst>
              <a:rect l="0" t="0" r="r" b="b"/>
              <a:pathLst>
                <a:path w="20700" h="21413" extrusionOk="0">
                  <a:moveTo>
                    <a:pt x="20700" y="8388"/>
                  </a:moveTo>
                  <a:cubicBezTo>
                    <a:pt x="17101" y="6291"/>
                    <a:pt x="13501" y="4194"/>
                    <a:pt x="13501" y="2621"/>
                  </a:cubicBezTo>
                  <a:cubicBezTo>
                    <a:pt x="13501" y="1049"/>
                    <a:pt x="17101" y="0"/>
                    <a:pt x="18900" y="0"/>
                  </a:cubicBezTo>
                  <a:cubicBezTo>
                    <a:pt x="20700" y="0"/>
                    <a:pt x="20700" y="1049"/>
                    <a:pt x="20700" y="4194"/>
                  </a:cubicBezTo>
                  <a:cubicBezTo>
                    <a:pt x="20700" y="7340"/>
                    <a:pt x="20700" y="12582"/>
                    <a:pt x="17100" y="16043"/>
                  </a:cubicBezTo>
                  <a:cubicBezTo>
                    <a:pt x="13500" y="19503"/>
                    <a:pt x="6300" y="21181"/>
                    <a:pt x="2700" y="21390"/>
                  </a:cubicBezTo>
                  <a:cubicBezTo>
                    <a:pt x="-900" y="21600"/>
                    <a:pt x="-900" y="20342"/>
                    <a:pt x="2700" y="18140"/>
                  </a:cubicBezTo>
                  <a:cubicBezTo>
                    <a:pt x="6300" y="15938"/>
                    <a:pt x="13500" y="12792"/>
                    <a:pt x="20700" y="9647"/>
                  </a:cubicBezTo>
                </a:path>
              </a:pathLst>
            </a:custGeom>
            <a:noFill/>
            <a:ln w="88900" cap="rnd">
              <a:solidFill>
                <a:srgbClr val="FFFFFF"/>
              </a:solidFill>
              <a:prstDash val="solid"/>
              <a:round/>
            </a:ln>
            <a:effectLst/>
          </p:spPr>
          <p:txBody>
            <a:bodyPr wrap="square" lIns="45719" tIns="45719" rIns="45719" bIns="45719" numCol="1" anchor="t">
              <a:noAutofit/>
            </a:bodyPr>
            <a:lstStyle/>
            <a:p>
              <a:endParaRPr/>
            </a:p>
          </p:txBody>
        </p:sp>
        <p:sp>
          <p:nvSpPr>
            <p:cNvPr id="240" name="Linie"/>
            <p:cNvSpPr/>
            <p:nvPr/>
          </p:nvSpPr>
          <p:spPr>
            <a:xfrm>
              <a:off x="543385" y="-627860"/>
              <a:ext cx="73105" cy="2591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327" y="3692"/>
                    <a:pt x="15055" y="7385"/>
                    <a:pt x="11455" y="10985"/>
                  </a:cubicBezTo>
                  <a:cubicBezTo>
                    <a:pt x="7855" y="14585"/>
                    <a:pt x="3927" y="18092"/>
                    <a:pt x="0" y="21600"/>
                  </a:cubicBezTo>
                </a:path>
              </a:pathLst>
            </a:custGeom>
            <a:noFill/>
            <a:ln w="88900" cap="rnd">
              <a:solidFill>
                <a:srgbClr val="FFFFFF"/>
              </a:solidFill>
              <a:prstDash val="solid"/>
              <a:round/>
            </a:ln>
            <a:effectLst/>
          </p:spPr>
          <p:txBody>
            <a:bodyPr wrap="square" lIns="45719" tIns="45719" rIns="45719" bIns="45719" numCol="1" anchor="t">
              <a:noAutofit/>
            </a:bodyPr>
            <a:lstStyle/>
            <a:p>
              <a:endParaRPr/>
            </a:p>
          </p:txBody>
        </p:sp>
      </p:grpSp>
      <p:grpSp>
        <p:nvGrpSpPr>
          <p:cNvPr id="258" name="Zeichnung"/>
          <p:cNvGrpSpPr/>
          <p:nvPr/>
        </p:nvGrpSpPr>
        <p:grpSpPr>
          <a:xfrm>
            <a:off x="4760904" y="3249242"/>
            <a:ext cx="963769" cy="306380"/>
            <a:chOff x="-75948" y="-48927"/>
            <a:chExt cx="963768" cy="306378"/>
          </a:xfrm>
        </p:grpSpPr>
        <p:sp>
          <p:nvSpPr>
            <p:cNvPr id="242" name="Linie"/>
            <p:cNvSpPr/>
            <p:nvPr/>
          </p:nvSpPr>
          <p:spPr>
            <a:xfrm>
              <a:off x="-38082" y="-584"/>
              <a:ext cx="100912" cy="92484"/>
            </a:xfrm>
            <a:custGeom>
              <a:avLst/>
              <a:gdLst/>
              <a:ahLst/>
              <a:cxnLst>
                <a:cxn ang="0">
                  <a:pos x="wd2" y="hd2"/>
                </a:cxn>
                <a:cxn ang="5400000">
                  <a:pos x="wd2" y="hd2"/>
                </a:cxn>
                <a:cxn ang="10800000">
                  <a:pos x="wd2" y="hd2"/>
                </a:cxn>
                <a:cxn ang="16200000">
                  <a:pos x="wd2" y="hd2"/>
                </a:cxn>
              </a:cxnLst>
              <a:rect l="0" t="0" r="r" b="b"/>
              <a:pathLst>
                <a:path w="21170" h="21342" extrusionOk="0">
                  <a:moveTo>
                    <a:pt x="8122" y="135"/>
                  </a:moveTo>
                  <a:cubicBezTo>
                    <a:pt x="7230" y="-62"/>
                    <a:pt x="6337" y="-258"/>
                    <a:pt x="4909" y="1215"/>
                  </a:cubicBezTo>
                  <a:cubicBezTo>
                    <a:pt x="3481" y="2687"/>
                    <a:pt x="1517" y="5829"/>
                    <a:pt x="625" y="7891"/>
                  </a:cubicBezTo>
                  <a:cubicBezTo>
                    <a:pt x="-268" y="9953"/>
                    <a:pt x="-90" y="10935"/>
                    <a:pt x="446" y="11524"/>
                  </a:cubicBezTo>
                  <a:cubicBezTo>
                    <a:pt x="982" y="12113"/>
                    <a:pt x="1874" y="12309"/>
                    <a:pt x="3927" y="11818"/>
                  </a:cubicBezTo>
                  <a:cubicBezTo>
                    <a:pt x="5980" y="11327"/>
                    <a:pt x="9193" y="10149"/>
                    <a:pt x="11157" y="9167"/>
                  </a:cubicBezTo>
                  <a:cubicBezTo>
                    <a:pt x="13120" y="8186"/>
                    <a:pt x="13834" y="7400"/>
                    <a:pt x="14459" y="6222"/>
                  </a:cubicBezTo>
                  <a:cubicBezTo>
                    <a:pt x="15084" y="5044"/>
                    <a:pt x="15620" y="3473"/>
                    <a:pt x="15620" y="3277"/>
                  </a:cubicBezTo>
                  <a:cubicBezTo>
                    <a:pt x="15620" y="3080"/>
                    <a:pt x="15084" y="4258"/>
                    <a:pt x="14370" y="6418"/>
                  </a:cubicBezTo>
                  <a:cubicBezTo>
                    <a:pt x="13656" y="8578"/>
                    <a:pt x="12763" y="11720"/>
                    <a:pt x="12317" y="13782"/>
                  </a:cubicBezTo>
                  <a:cubicBezTo>
                    <a:pt x="11871" y="15844"/>
                    <a:pt x="11871" y="16826"/>
                    <a:pt x="11960" y="17807"/>
                  </a:cubicBezTo>
                  <a:cubicBezTo>
                    <a:pt x="12049" y="18789"/>
                    <a:pt x="12228" y="19771"/>
                    <a:pt x="12763" y="20164"/>
                  </a:cubicBezTo>
                  <a:cubicBezTo>
                    <a:pt x="13299" y="20557"/>
                    <a:pt x="14191" y="20360"/>
                    <a:pt x="15352" y="19378"/>
                  </a:cubicBezTo>
                  <a:cubicBezTo>
                    <a:pt x="16512" y="18397"/>
                    <a:pt x="17940" y="16629"/>
                    <a:pt x="18922" y="15255"/>
                  </a:cubicBezTo>
                  <a:cubicBezTo>
                    <a:pt x="19904" y="13880"/>
                    <a:pt x="20439" y="12898"/>
                    <a:pt x="20796" y="11917"/>
                  </a:cubicBezTo>
                  <a:cubicBezTo>
                    <a:pt x="21153" y="10935"/>
                    <a:pt x="21332" y="9953"/>
                    <a:pt x="20975" y="9658"/>
                  </a:cubicBezTo>
                  <a:cubicBezTo>
                    <a:pt x="20618" y="9364"/>
                    <a:pt x="19725" y="9757"/>
                    <a:pt x="18387" y="11131"/>
                  </a:cubicBezTo>
                  <a:cubicBezTo>
                    <a:pt x="17048" y="12506"/>
                    <a:pt x="15263" y="14862"/>
                    <a:pt x="14013" y="16433"/>
                  </a:cubicBezTo>
                  <a:cubicBezTo>
                    <a:pt x="12763" y="18004"/>
                    <a:pt x="12049" y="18789"/>
                    <a:pt x="11782" y="19477"/>
                  </a:cubicBezTo>
                  <a:cubicBezTo>
                    <a:pt x="11514" y="20164"/>
                    <a:pt x="11692" y="20753"/>
                    <a:pt x="11871" y="21342"/>
                  </a:cubicBezTo>
                </a:path>
              </a:pathLst>
            </a:custGeom>
            <a:noFill/>
            <a:ln w="25400" cap="rnd">
              <a:solidFill>
                <a:srgbClr val="999999"/>
              </a:solidFill>
              <a:prstDash val="solid"/>
              <a:round/>
            </a:ln>
            <a:effectLst/>
          </p:spPr>
          <p:txBody>
            <a:bodyPr wrap="square" lIns="45719" tIns="45719" rIns="45719" bIns="45719" numCol="1" anchor="t">
              <a:noAutofit/>
            </a:bodyPr>
            <a:lstStyle/>
            <a:p>
              <a:endParaRPr/>
            </a:p>
          </p:txBody>
        </p:sp>
        <p:sp>
          <p:nvSpPr>
            <p:cNvPr id="243" name="Linie"/>
            <p:cNvSpPr/>
            <p:nvPr/>
          </p:nvSpPr>
          <p:spPr>
            <a:xfrm>
              <a:off x="92733" y="-3008"/>
              <a:ext cx="80810" cy="100699"/>
            </a:xfrm>
            <a:custGeom>
              <a:avLst/>
              <a:gdLst/>
              <a:ahLst/>
              <a:cxnLst>
                <a:cxn ang="0">
                  <a:pos x="wd2" y="hd2"/>
                </a:cxn>
                <a:cxn ang="5400000">
                  <a:pos x="wd2" y="hd2"/>
                </a:cxn>
                <a:cxn ang="10800000">
                  <a:pos x="wd2" y="hd2"/>
                </a:cxn>
                <a:cxn ang="16200000">
                  <a:pos x="wd2" y="hd2"/>
                </a:cxn>
              </a:cxnLst>
              <a:rect l="0" t="0" r="r" b="b"/>
              <a:pathLst>
                <a:path w="21147" h="21301" extrusionOk="0">
                  <a:moveTo>
                    <a:pt x="4624" y="6576"/>
                  </a:moveTo>
                  <a:cubicBezTo>
                    <a:pt x="5069" y="5676"/>
                    <a:pt x="5515" y="4776"/>
                    <a:pt x="6405" y="3606"/>
                  </a:cubicBezTo>
                  <a:cubicBezTo>
                    <a:pt x="7296" y="2436"/>
                    <a:pt x="8632" y="996"/>
                    <a:pt x="8632" y="816"/>
                  </a:cubicBezTo>
                  <a:cubicBezTo>
                    <a:pt x="8632" y="636"/>
                    <a:pt x="7296" y="1716"/>
                    <a:pt x="5737" y="3156"/>
                  </a:cubicBezTo>
                  <a:cubicBezTo>
                    <a:pt x="4179" y="4596"/>
                    <a:pt x="2397" y="6396"/>
                    <a:pt x="1284" y="7746"/>
                  </a:cubicBezTo>
                  <a:cubicBezTo>
                    <a:pt x="170" y="9096"/>
                    <a:pt x="-275" y="9996"/>
                    <a:pt x="170" y="10356"/>
                  </a:cubicBezTo>
                  <a:cubicBezTo>
                    <a:pt x="616" y="10716"/>
                    <a:pt x="1952" y="10536"/>
                    <a:pt x="4290" y="9096"/>
                  </a:cubicBezTo>
                  <a:cubicBezTo>
                    <a:pt x="6628" y="7656"/>
                    <a:pt x="9968" y="4956"/>
                    <a:pt x="12084" y="3066"/>
                  </a:cubicBezTo>
                  <a:cubicBezTo>
                    <a:pt x="14199" y="1176"/>
                    <a:pt x="15090" y="96"/>
                    <a:pt x="15090" y="6"/>
                  </a:cubicBezTo>
                  <a:cubicBezTo>
                    <a:pt x="15090" y="-84"/>
                    <a:pt x="14199" y="816"/>
                    <a:pt x="12863" y="2256"/>
                  </a:cubicBezTo>
                  <a:cubicBezTo>
                    <a:pt x="11527" y="3696"/>
                    <a:pt x="9746" y="5676"/>
                    <a:pt x="8521" y="7296"/>
                  </a:cubicBezTo>
                  <a:cubicBezTo>
                    <a:pt x="7296" y="8916"/>
                    <a:pt x="6628" y="10176"/>
                    <a:pt x="6739" y="10536"/>
                  </a:cubicBezTo>
                  <a:cubicBezTo>
                    <a:pt x="6851" y="10896"/>
                    <a:pt x="7741" y="10356"/>
                    <a:pt x="9412" y="8826"/>
                  </a:cubicBezTo>
                  <a:cubicBezTo>
                    <a:pt x="11082" y="7296"/>
                    <a:pt x="13531" y="4776"/>
                    <a:pt x="15201" y="3156"/>
                  </a:cubicBezTo>
                  <a:cubicBezTo>
                    <a:pt x="16871" y="1536"/>
                    <a:pt x="17762" y="816"/>
                    <a:pt x="17873" y="816"/>
                  </a:cubicBezTo>
                  <a:cubicBezTo>
                    <a:pt x="17985" y="816"/>
                    <a:pt x="17317" y="1536"/>
                    <a:pt x="15424" y="4146"/>
                  </a:cubicBezTo>
                  <a:cubicBezTo>
                    <a:pt x="13531" y="6756"/>
                    <a:pt x="10414" y="11256"/>
                    <a:pt x="8632" y="13956"/>
                  </a:cubicBezTo>
                  <a:cubicBezTo>
                    <a:pt x="6851" y="16656"/>
                    <a:pt x="6405" y="17556"/>
                    <a:pt x="5960" y="18636"/>
                  </a:cubicBezTo>
                  <a:cubicBezTo>
                    <a:pt x="5515" y="19716"/>
                    <a:pt x="5069" y="20976"/>
                    <a:pt x="5515" y="21246"/>
                  </a:cubicBezTo>
                  <a:cubicBezTo>
                    <a:pt x="5960" y="21516"/>
                    <a:pt x="7296" y="20796"/>
                    <a:pt x="9634" y="18996"/>
                  </a:cubicBezTo>
                  <a:cubicBezTo>
                    <a:pt x="11972" y="17196"/>
                    <a:pt x="15313" y="14316"/>
                    <a:pt x="17539" y="12426"/>
                  </a:cubicBezTo>
                  <a:cubicBezTo>
                    <a:pt x="19766" y="10536"/>
                    <a:pt x="20880" y="9636"/>
                    <a:pt x="21102" y="9906"/>
                  </a:cubicBezTo>
                  <a:cubicBezTo>
                    <a:pt x="21325" y="10176"/>
                    <a:pt x="20657" y="11616"/>
                    <a:pt x="20323" y="12786"/>
                  </a:cubicBezTo>
                  <a:cubicBezTo>
                    <a:pt x="19989" y="13956"/>
                    <a:pt x="19989" y="14856"/>
                    <a:pt x="19989" y="15756"/>
                  </a:cubicBezTo>
                </a:path>
              </a:pathLst>
            </a:custGeom>
            <a:noFill/>
            <a:ln w="25400" cap="rnd">
              <a:solidFill>
                <a:srgbClr val="ADADAD"/>
              </a:solidFill>
              <a:prstDash val="solid"/>
              <a:round/>
            </a:ln>
            <a:effectLst/>
          </p:spPr>
          <p:txBody>
            <a:bodyPr wrap="square" lIns="45719" tIns="45719" rIns="45719" bIns="45719" numCol="1" anchor="t">
              <a:noAutofit/>
            </a:bodyPr>
            <a:lstStyle/>
            <a:p>
              <a:endParaRPr/>
            </a:p>
          </p:txBody>
        </p:sp>
        <p:sp>
          <p:nvSpPr>
            <p:cNvPr id="244" name="Linie"/>
            <p:cNvSpPr/>
            <p:nvPr/>
          </p:nvSpPr>
          <p:spPr>
            <a:xfrm>
              <a:off x="666321" y="-24677"/>
              <a:ext cx="149958" cy="121682"/>
            </a:xfrm>
            <a:custGeom>
              <a:avLst/>
              <a:gdLst/>
              <a:ahLst/>
              <a:cxnLst>
                <a:cxn ang="0">
                  <a:pos x="wd2" y="hd2"/>
                </a:cxn>
                <a:cxn ang="5400000">
                  <a:pos x="wd2" y="hd2"/>
                </a:cxn>
                <a:cxn ang="10800000">
                  <a:pos x="wd2" y="hd2"/>
                </a:cxn>
                <a:cxn ang="16200000">
                  <a:pos x="wd2" y="hd2"/>
                </a:cxn>
              </a:cxnLst>
              <a:rect l="0" t="0" r="r" b="b"/>
              <a:pathLst>
                <a:path w="21385" h="21600" extrusionOk="0">
                  <a:moveTo>
                    <a:pt x="5544" y="5287"/>
                  </a:moveTo>
                  <a:cubicBezTo>
                    <a:pt x="5423" y="4531"/>
                    <a:pt x="5302" y="3776"/>
                    <a:pt x="4938" y="3550"/>
                  </a:cubicBezTo>
                  <a:cubicBezTo>
                    <a:pt x="4574" y="3323"/>
                    <a:pt x="3967" y="3625"/>
                    <a:pt x="3117" y="4607"/>
                  </a:cubicBezTo>
                  <a:cubicBezTo>
                    <a:pt x="2268" y="5589"/>
                    <a:pt x="1176" y="7250"/>
                    <a:pt x="569" y="8534"/>
                  </a:cubicBezTo>
                  <a:cubicBezTo>
                    <a:pt x="-38" y="9818"/>
                    <a:pt x="-159" y="10725"/>
                    <a:pt x="205" y="11027"/>
                  </a:cubicBezTo>
                  <a:cubicBezTo>
                    <a:pt x="569" y="11329"/>
                    <a:pt x="1419" y="11027"/>
                    <a:pt x="3663" y="9290"/>
                  </a:cubicBezTo>
                  <a:cubicBezTo>
                    <a:pt x="5908" y="7552"/>
                    <a:pt x="9549" y="4380"/>
                    <a:pt x="11855" y="2492"/>
                  </a:cubicBezTo>
                  <a:cubicBezTo>
                    <a:pt x="14160" y="604"/>
                    <a:pt x="15131" y="0"/>
                    <a:pt x="15434" y="0"/>
                  </a:cubicBezTo>
                  <a:cubicBezTo>
                    <a:pt x="15738" y="0"/>
                    <a:pt x="15374" y="604"/>
                    <a:pt x="14099" y="2568"/>
                  </a:cubicBezTo>
                  <a:cubicBezTo>
                    <a:pt x="12825" y="4531"/>
                    <a:pt x="10641" y="7855"/>
                    <a:pt x="9428" y="9894"/>
                  </a:cubicBezTo>
                  <a:cubicBezTo>
                    <a:pt x="8214" y="11933"/>
                    <a:pt x="7971" y="12688"/>
                    <a:pt x="8153" y="12915"/>
                  </a:cubicBezTo>
                  <a:cubicBezTo>
                    <a:pt x="8335" y="13141"/>
                    <a:pt x="8942" y="12839"/>
                    <a:pt x="10702" y="11329"/>
                  </a:cubicBezTo>
                  <a:cubicBezTo>
                    <a:pt x="12461" y="9818"/>
                    <a:pt x="15374" y="7099"/>
                    <a:pt x="17133" y="5513"/>
                  </a:cubicBezTo>
                  <a:cubicBezTo>
                    <a:pt x="18893" y="3927"/>
                    <a:pt x="19499" y="3474"/>
                    <a:pt x="19439" y="3701"/>
                  </a:cubicBezTo>
                  <a:cubicBezTo>
                    <a:pt x="19378" y="3927"/>
                    <a:pt x="18650" y="4834"/>
                    <a:pt x="17558" y="6646"/>
                  </a:cubicBezTo>
                  <a:cubicBezTo>
                    <a:pt x="16466" y="8459"/>
                    <a:pt x="15010" y="11178"/>
                    <a:pt x="14281" y="12915"/>
                  </a:cubicBezTo>
                  <a:cubicBezTo>
                    <a:pt x="13553" y="14652"/>
                    <a:pt x="13553" y="15407"/>
                    <a:pt x="13857" y="15709"/>
                  </a:cubicBezTo>
                  <a:cubicBezTo>
                    <a:pt x="14160" y="16011"/>
                    <a:pt x="14767" y="15860"/>
                    <a:pt x="15859" y="15105"/>
                  </a:cubicBezTo>
                  <a:cubicBezTo>
                    <a:pt x="16951" y="14350"/>
                    <a:pt x="18529" y="12990"/>
                    <a:pt x="19621" y="12084"/>
                  </a:cubicBezTo>
                  <a:cubicBezTo>
                    <a:pt x="20713" y="11178"/>
                    <a:pt x="21320" y="10725"/>
                    <a:pt x="21380" y="11027"/>
                  </a:cubicBezTo>
                  <a:cubicBezTo>
                    <a:pt x="21441" y="11329"/>
                    <a:pt x="20956" y="12386"/>
                    <a:pt x="20228" y="13897"/>
                  </a:cubicBezTo>
                  <a:cubicBezTo>
                    <a:pt x="19499" y="15407"/>
                    <a:pt x="18529" y="17371"/>
                    <a:pt x="18104" y="18730"/>
                  </a:cubicBezTo>
                  <a:cubicBezTo>
                    <a:pt x="17679" y="20090"/>
                    <a:pt x="17801" y="20845"/>
                    <a:pt x="17922" y="21600"/>
                  </a:cubicBezTo>
                </a:path>
              </a:pathLst>
            </a:custGeom>
            <a:noFill/>
            <a:ln w="25400" cap="rnd">
              <a:solidFill>
                <a:srgbClr val="C2C2C2"/>
              </a:solidFill>
              <a:prstDash val="solid"/>
              <a:round/>
            </a:ln>
            <a:effectLst/>
          </p:spPr>
          <p:txBody>
            <a:bodyPr wrap="square" lIns="45719" tIns="45719" rIns="45719" bIns="45719" numCol="1" anchor="t">
              <a:noAutofit/>
            </a:bodyPr>
            <a:lstStyle/>
            <a:p>
              <a:endParaRPr/>
            </a:p>
          </p:txBody>
        </p:sp>
        <p:sp>
          <p:nvSpPr>
            <p:cNvPr id="245" name="Linie"/>
            <p:cNvSpPr/>
            <p:nvPr/>
          </p:nvSpPr>
          <p:spPr>
            <a:xfrm>
              <a:off x="621652" y="-48928"/>
              <a:ext cx="264517" cy="179573"/>
            </a:xfrm>
            <a:custGeom>
              <a:avLst/>
              <a:gdLst/>
              <a:ahLst/>
              <a:cxnLst>
                <a:cxn ang="0">
                  <a:pos x="wd2" y="hd2"/>
                </a:cxn>
                <a:cxn ang="5400000">
                  <a:pos x="wd2" y="hd2"/>
                </a:cxn>
                <a:cxn ang="10800000">
                  <a:pos x="wd2" y="hd2"/>
                </a:cxn>
                <a:cxn ang="16200000">
                  <a:pos x="wd2" y="hd2"/>
                </a:cxn>
              </a:cxnLst>
              <a:rect l="0" t="0" r="r" b="b"/>
              <a:pathLst>
                <a:path w="21452" h="21401" extrusionOk="0">
                  <a:moveTo>
                    <a:pt x="14022" y="10394"/>
                  </a:moveTo>
                  <a:cubicBezTo>
                    <a:pt x="13884" y="9887"/>
                    <a:pt x="13746" y="9380"/>
                    <a:pt x="13504" y="9076"/>
                  </a:cubicBezTo>
                  <a:cubicBezTo>
                    <a:pt x="13263" y="8772"/>
                    <a:pt x="12918" y="8671"/>
                    <a:pt x="12021" y="9279"/>
                  </a:cubicBezTo>
                  <a:cubicBezTo>
                    <a:pt x="11124" y="9887"/>
                    <a:pt x="9674" y="11206"/>
                    <a:pt x="8812" y="12068"/>
                  </a:cubicBezTo>
                  <a:cubicBezTo>
                    <a:pt x="7949" y="12930"/>
                    <a:pt x="7673" y="13335"/>
                    <a:pt x="7673" y="13690"/>
                  </a:cubicBezTo>
                  <a:cubicBezTo>
                    <a:pt x="7673" y="14045"/>
                    <a:pt x="7949" y="14349"/>
                    <a:pt x="8674" y="13944"/>
                  </a:cubicBezTo>
                  <a:cubicBezTo>
                    <a:pt x="9398" y="13538"/>
                    <a:pt x="10571" y="12423"/>
                    <a:pt x="11262" y="11662"/>
                  </a:cubicBezTo>
                  <a:cubicBezTo>
                    <a:pt x="11952" y="10902"/>
                    <a:pt x="12159" y="10496"/>
                    <a:pt x="12331" y="10040"/>
                  </a:cubicBezTo>
                  <a:cubicBezTo>
                    <a:pt x="12504" y="9583"/>
                    <a:pt x="12642" y="9076"/>
                    <a:pt x="12504" y="8823"/>
                  </a:cubicBezTo>
                  <a:cubicBezTo>
                    <a:pt x="12366" y="8569"/>
                    <a:pt x="11952" y="8569"/>
                    <a:pt x="10813" y="9228"/>
                  </a:cubicBezTo>
                  <a:cubicBezTo>
                    <a:pt x="9674" y="9887"/>
                    <a:pt x="7811" y="11206"/>
                    <a:pt x="6189" y="12575"/>
                  </a:cubicBezTo>
                  <a:cubicBezTo>
                    <a:pt x="4568" y="13944"/>
                    <a:pt x="3187" y="15363"/>
                    <a:pt x="2428" y="16327"/>
                  </a:cubicBezTo>
                  <a:cubicBezTo>
                    <a:pt x="1669" y="17290"/>
                    <a:pt x="1531" y="17797"/>
                    <a:pt x="1773" y="18051"/>
                  </a:cubicBezTo>
                  <a:cubicBezTo>
                    <a:pt x="2014" y="18304"/>
                    <a:pt x="2635" y="18304"/>
                    <a:pt x="4016" y="17544"/>
                  </a:cubicBezTo>
                  <a:cubicBezTo>
                    <a:pt x="5396" y="16783"/>
                    <a:pt x="7535" y="15262"/>
                    <a:pt x="9778" y="13335"/>
                  </a:cubicBezTo>
                  <a:cubicBezTo>
                    <a:pt x="12021" y="11409"/>
                    <a:pt x="14367" y="9076"/>
                    <a:pt x="16299" y="7048"/>
                  </a:cubicBezTo>
                  <a:cubicBezTo>
                    <a:pt x="18232" y="5020"/>
                    <a:pt x="19750" y="3296"/>
                    <a:pt x="20578" y="2180"/>
                  </a:cubicBezTo>
                  <a:cubicBezTo>
                    <a:pt x="21406" y="1065"/>
                    <a:pt x="21544" y="558"/>
                    <a:pt x="21406" y="254"/>
                  </a:cubicBezTo>
                  <a:cubicBezTo>
                    <a:pt x="21268" y="-51"/>
                    <a:pt x="20854" y="-152"/>
                    <a:pt x="19784" y="355"/>
                  </a:cubicBezTo>
                  <a:cubicBezTo>
                    <a:pt x="18715" y="862"/>
                    <a:pt x="16989" y="1978"/>
                    <a:pt x="15126" y="3397"/>
                  </a:cubicBezTo>
                  <a:cubicBezTo>
                    <a:pt x="13263" y="4817"/>
                    <a:pt x="11262" y="6541"/>
                    <a:pt x="9847" y="7859"/>
                  </a:cubicBezTo>
                  <a:cubicBezTo>
                    <a:pt x="8432" y="9178"/>
                    <a:pt x="7604" y="10090"/>
                    <a:pt x="7086" y="10749"/>
                  </a:cubicBezTo>
                  <a:cubicBezTo>
                    <a:pt x="6569" y="11409"/>
                    <a:pt x="6362" y="11814"/>
                    <a:pt x="6465" y="11814"/>
                  </a:cubicBezTo>
                  <a:cubicBezTo>
                    <a:pt x="6569" y="11814"/>
                    <a:pt x="6983" y="11409"/>
                    <a:pt x="7915" y="10192"/>
                  </a:cubicBezTo>
                  <a:cubicBezTo>
                    <a:pt x="8846" y="8975"/>
                    <a:pt x="10295" y="6947"/>
                    <a:pt x="11158" y="5628"/>
                  </a:cubicBezTo>
                  <a:cubicBezTo>
                    <a:pt x="12021" y="4310"/>
                    <a:pt x="12297" y="3702"/>
                    <a:pt x="12504" y="3093"/>
                  </a:cubicBezTo>
                  <a:cubicBezTo>
                    <a:pt x="12711" y="2485"/>
                    <a:pt x="12849" y="1876"/>
                    <a:pt x="12711" y="1521"/>
                  </a:cubicBezTo>
                  <a:cubicBezTo>
                    <a:pt x="12573" y="1166"/>
                    <a:pt x="12159" y="1065"/>
                    <a:pt x="11089" y="1521"/>
                  </a:cubicBezTo>
                  <a:cubicBezTo>
                    <a:pt x="10019" y="1978"/>
                    <a:pt x="8294" y="2992"/>
                    <a:pt x="6638" y="4310"/>
                  </a:cubicBezTo>
                  <a:cubicBezTo>
                    <a:pt x="4982" y="5628"/>
                    <a:pt x="3394" y="7251"/>
                    <a:pt x="2463" y="8214"/>
                  </a:cubicBezTo>
                  <a:cubicBezTo>
                    <a:pt x="1531" y="9178"/>
                    <a:pt x="1255" y="9482"/>
                    <a:pt x="1324" y="9634"/>
                  </a:cubicBezTo>
                  <a:cubicBezTo>
                    <a:pt x="1393" y="9786"/>
                    <a:pt x="1807" y="9786"/>
                    <a:pt x="2911" y="9025"/>
                  </a:cubicBezTo>
                  <a:cubicBezTo>
                    <a:pt x="4016" y="8265"/>
                    <a:pt x="5810" y="6744"/>
                    <a:pt x="7017" y="5628"/>
                  </a:cubicBezTo>
                  <a:cubicBezTo>
                    <a:pt x="8225" y="4513"/>
                    <a:pt x="8846" y="3803"/>
                    <a:pt x="9295" y="3245"/>
                  </a:cubicBezTo>
                  <a:cubicBezTo>
                    <a:pt x="9743" y="2687"/>
                    <a:pt x="10019" y="2282"/>
                    <a:pt x="9916" y="2079"/>
                  </a:cubicBezTo>
                  <a:cubicBezTo>
                    <a:pt x="9812" y="1876"/>
                    <a:pt x="9329" y="1876"/>
                    <a:pt x="8260" y="2535"/>
                  </a:cubicBezTo>
                  <a:cubicBezTo>
                    <a:pt x="7190" y="3194"/>
                    <a:pt x="5534" y="4513"/>
                    <a:pt x="4119" y="5882"/>
                  </a:cubicBezTo>
                  <a:cubicBezTo>
                    <a:pt x="2704" y="7251"/>
                    <a:pt x="1531" y="8671"/>
                    <a:pt x="841" y="9583"/>
                  </a:cubicBezTo>
                  <a:cubicBezTo>
                    <a:pt x="151" y="10496"/>
                    <a:pt x="-56" y="10902"/>
                    <a:pt x="13" y="11104"/>
                  </a:cubicBezTo>
                  <a:cubicBezTo>
                    <a:pt x="82" y="11307"/>
                    <a:pt x="427" y="11307"/>
                    <a:pt x="1600" y="10749"/>
                  </a:cubicBezTo>
                  <a:cubicBezTo>
                    <a:pt x="2773" y="10192"/>
                    <a:pt x="4775" y="9076"/>
                    <a:pt x="6569" y="8062"/>
                  </a:cubicBezTo>
                  <a:cubicBezTo>
                    <a:pt x="8363" y="7048"/>
                    <a:pt x="9950" y="6135"/>
                    <a:pt x="10951" y="5628"/>
                  </a:cubicBezTo>
                  <a:cubicBezTo>
                    <a:pt x="11952" y="5121"/>
                    <a:pt x="12366" y="5020"/>
                    <a:pt x="12607" y="5223"/>
                  </a:cubicBezTo>
                  <a:cubicBezTo>
                    <a:pt x="12849" y="5425"/>
                    <a:pt x="12918" y="5933"/>
                    <a:pt x="12366" y="7251"/>
                  </a:cubicBezTo>
                  <a:cubicBezTo>
                    <a:pt x="11814" y="8569"/>
                    <a:pt x="10640" y="10699"/>
                    <a:pt x="9916" y="12169"/>
                  </a:cubicBezTo>
                  <a:cubicBezTo>
                    <a:pt x="9191" y="13640"/>
                    <a:pt x="8915" y="14451"/>
                    <a:pt x="8984" y="14806"/>
                  </a:cubicBezTo>
                  <a:cubicBezTo>
                    <a:pt x="9053" y="15161"/>
                    <a:pt x="9467" y="15059"/>
                    <a:pt x="10675" y="14045"/>
                  </a:cubicBezTo>
                  <a:cubicBezTo>
                    <a:pt x="11883" y="13031"/>
                    <a:pt x="13884" y="11104"/>
                    <a:pt x="15230" y="9786"/>
                  </a:cubicBezTo>
                  <a:cubicBezTo>
                    <a:pt x="16575" y="8468"/>
                    <a:pt x="17265" y="7758"/>
                    <a:pt x="17783" y="7251"/>
                  </a:cubicBezTo>
                  <a:cubicBezTo>
                    <a:pt x="18301" y="6744"/>
                    <a:pt x="18646" y="6440"/>
                    <a:pt x="18611" y="6592"/>
                  </a:cubicBezTo>
                  <a:cubicBezTo>
                    <a:pt x="18577" y="6744"/>
                    <a:pt x="18163" y="7352"/>
                    <a:pt x="17541" y="8265"/>
                  </a:cubicBezTo>
                  <a:cubicBezTo>
                    <a:pt x="16920" y="9178"/>
                    <a:pt x="16092" y="10394"/>
                    <a:pt x="15540" y="11155"/>
                  </a:cubicBezTo>
                  <a:cubicBezTo>
                    <a:pt x="14988" y="11916"/>
                    <a:pt x="14712" y="12220"/>
                    <a:pt x="14747" y="12068"/>
                  </a:cubicBezTo>
                  <a:cubicBezTo>
                    <a:pt x="14781" y="11916"/>
                    <a:pt x="15126" y="11307"/>
                    <a:pt x="15471" y="10749"/>
                  </a:cubicBezTo>
                  <a:cubicBezTo>
                    <a:pt x="15816" y="10192"/>
                    <a:pt x="16161" y="9685"/>
                    <a:pt x="16541" y="9228"/>
                  </a:cubicBezTo>
                  <a:cubicBezTo>
                    <a:pt x="16920" y="8772"/>
                    <a:pt x="17334" y="8366"/>
                    <a:pt x="17438" y="8518"/>
                  </a:cubicBezTo>
                  <a:cubicBezTo>
                    <a:pt x="17541" y="8671"/>
                    <a:pt x="17334" y="9380"/>
                    <a:pt x="16679" y="11003"/>
                  </a:cubicBezTo>
                  <a:cubicBezTo>
                    <a:pt x="16023" y="12625"/>
                    <a:pt x="14919" y="15161"/>
                    <a:pt x="14229" y="16834"/>
                  </a:cubicBezTo>
                  <a:cubicBezTo>
                    <a:pt x="13539" y="18507"/>
                    <a:pt x="13263" y="19318"/>
                    <a:pt x="13263" y="19521"/>
                  </a:cubicBezTo>
                  <a:cubicBezTo>
                    <a:pt x="13263" y="19724"/>
                    <a:pt x="13539" y="19318"/>
                    <a:pt x="14194" y="18203"/>
                  </a:cubicBezTo>
                  <a:cubicBezTo>
                    <a:pt x="14850" y="17087"/>
                    <a:pt x="15885" y="15262"/>
                    <a:pt x="16575" y="13944"/>
                  </a:cubicBezTo>
                  <a:cubicBezTo>
                    <a:pt x="17265" y="12625"/>
                    <a:pt x="17610" y="11814"/>
                    <a:pt x="17576" y="11611"/>
                  </a:cubicBezTo>
                  <a:cubicBezTo>
                    <a:pt x="17541" y="11409"/>
                    <a:pt x="17127" y="11814"/>
                    <a:pt x="16023" y="13386"/>
                  </a:cubicBezTo>
                  <a:cubicBezTo>
                    <a:pt x="14919" y="14958"/>
                    <a:pt x="13125" y="17696"/>
                    <a:pt x="12055" y="19318"/>
                  </a:cubicBezTo>
                  <a:cubicBezTo>
                    <a:pt x="10986" y="20941"/>
                    <a:pt x="10640" y="21448"/>
                    <a:pt x="10537" y="21397"/>
                  </a:cubicBezTo>
                  <a:cubicBezTo>
                    <a:pt x="10433" y="21347"/>
                    <a:pt x="10571" y="20738"/>
                    <a:pt x="11055" y="19521"/>
                  </a:cubicBezTo>
                  <a:cubicBezTo>
                    <a:pt x="11538" y="18304"/>
                    <a:pt x="12366" y="16479"/>
                    <a:pt x="13021" y="14958"/>
                  </a:cubicBezTo>
                  <a:cubicBezTo>
                    <a:pt x="13677" y="13437"/>
                    <a:pt x="14160" y="12220"/>
                    <a:pt x="14367" y="11206"/>
                  </a:cubicBezTo>
                  <a:cubicBezTo>
                    <a:pt x="14574" y="10192"/>
                    <a:pt x="14505" y="9380"/>
                    <a:pt x="14298" y="9178"/>
                  </a:cubicBezTo>
                  <a:cubicBezTo>
                    <a:pt x="14091" y="8975"/>
                    <a:pt x="13746" y="9380"/>
                    <a:pt x="13435" y="9735"/>
                  </a:cubicBezTo>
                  <a:cubicBezTo>
                    <a:pt x="13125" y="10090"/>
                    <a:pt x="12849" y="10394"/>
                    <a:pt x="12538" y="10749"/>
                  </a:cubicBezTo>
                  <a:cubicBezTo>
                    <a:pt x="12228" y="11104"/>
                    <a:pt x="11883" y="11510"/>
                    <a:pt x="11952" y="11409"/>
                  </a:cubicBezTo>
                  <a:cubicBezTo>
                    <a:pt x="12021" y="11307"/>
                    <a:pt x="12504" y="10699"/>
                    <a:pt x="12987" y="10040"/>
                  </a:cubicBezTo>
                  <a:cubicBezTo>
                    <a:pt x="13470" y="9380"/>
                    <a:pt x="13953" y="8671"/>
                    <a:pt x="14263" y="8011"/>
                  </a:cubicBezTo>
                  <a:cubicBezTo>
                    <a:pt x="14574" y="7352"/>
                    <a:pt x="14712" y="6744"/>
                    <a:pt x="14471" y="6693"/>
                  </a:cubicBezTo>
                  <a:cubicBezTo>
                    <a:pt x="14229" y="6642"/>
                    <a:pt x="13608" y="7149"/>
                    <a:pt x="12642" y="8366"/>
                  </a:cubicBezTo>
                  <a:cubicBezTo>
                    <a:pt x="11676" y="9583"/>
                    <a:pt x="10364" y="11510"/>
                    <a:pt x="9053" y="13437"/>
                  </a:cubicBezTo>
                </a:path>
              </a:pathLst>
            </a:custGeom>
            <a:noFill/>
            <a:ln w="25400" cap="rnd">
              <a:solidFill>
                <a:srgbClr val="B2B2B2"/>
              </a:solidFill>
              <a:prstDash val="solid"/>
              <a:round/>
            </a:ln>
            <a:effectLst/>
          </p:spPr>
          <p:txBody>
            <a:bodyPr wrap="square" lIns="45719" tIns="45719" rIns="45719" bIns="45719" numCol="1" anchor="t">
              <a:noAutofit/>
            </a:bodyPr>
            <a:lstStyle/>
            <a:p>
              <a:endParaRPr/>
            </a:p>
          </p:txBody>
        </p:sp>
        <p:sp>
          <p:nvSpPr>
            <p:cNvPr id="246" name="Linie"/>
            <p:cNvSpPr/>
            <p:nvPr/>
          </p:nvSpPr>
          <p:spPr>
            <a:xfrm>
              <a:off x="458430" y="-8143"/>
              <a:ext cx="363344" cy="108283"/>
            </a:xfrm>
            <a:custGeom>
              <a:avLst/>
              <a:gdLst/>
              <a:ahLst/>
              <a:cxnLst>
                <a:cxn ang="0">
                  <a:pos x="wd2" y="hd2"/>
                </a:cxn>
                <a:cxn ang="5400000">
                  <a:pos x="wd2" y="hd2"/>
                </a:cxn>
                <a:cxn ang="10800000">
                  <a:pos x="wd2" y="hd2"/>
                </a:cxn>
                <a:cxn ang="16200000">
                  <a:pos x="wd2" y="hd2"/>
                </a:cxn>
              </a:cxnLst>
              <a:rect l="0" t="0" r="r" b="b"/>
              <a:pathLst>
                <a:path w="21600" h="21307" extrusionOk="0">
                  <a:moveTo>
                    <a:pt x="18464" y="15165"/>
                  </a:moveTo>
                  <a:cubicBezTo>
                    <a:pt x="18464" y="13826"/>
                    <a:pt x="18464" y="12486"/>
                    <a:pt x="18287" y="11565"/>
                  </a:cubicBezTo>
                  <a:cubicBezTo>
                    <a:pt x="18110" y="10644"/>
                    <a:pt x="17756" y="10142"/>
                    <a:pt x="16870" y="10226"/>
                  </a:cubicBezTo>
                  <a:cubicBezTo>
                    <a:pt x="15985" y="10309"/>
                    <a:pt x="14569" y="10979"/>
                    <a:pt x="13127" y="12486"/>
                  </a:cubicBezTo>
                  <a:cubicBezTo>
                    <a:pt x="11685" y="13993"/>
                    <a:pt x="10218" y="16337"/>
                    <a:pt x="9308" y="18012"/>
                  </a:cubicBezTo>
                  <a:cubicBezTo>
                    <a:pt x="8397" y="19686"/>
                    <a:pt x="8043" y="20691"/>
                    <a:pt x="7993" y="21109"/>
                  </a:cubicBezTo>
                  <a:cubicBezTo>
                    <a:pt x="7942" y="21528"/>
                    <a:pt x="8195" y="21361"/>
                    <a:pt x="8954" y="19854"/>
                  </a:cubicBezTo>
                  <a:cubicBezTo>
                    <a:pt x="9712" y="18347"/>
                    <a:pt x="10977" y="15500"/>
                    <a:pt x="11938" y="13072"/>
                  </a:cubicBezTo>
                  <a:cubicBezTo>
                    <a:pt x="12899" y="10644"/>
                    <a:pt x="13557" y="8635"/>
                    <a:pt x="14012" y="6961"/>
                  </a:cubicBezTo>
                  <a:cubicBezTo>
                    <a:pt x="14467" y="5286"/>
                    <a:pt x="14720" y="3947"/>
                    <a:pt x="14720" y="3277"/>
                  </a:cubicBezTo>
                  <a:cubicBezTo>
                    <a:pt x="14720" y="2607"/>
                    <a:pt x="14467" y="2607"/>
                    <a:pt x="13911" y="3612"/>
                  </a:cubicBezTo>
                  <a:cubicBezTo>
                    <a:pt x="13355" y="4616"/>
                    <a:pt x="12495" y="6626"/>
                    <a:pt x="11888" y="8216"/>
                  </a:cubicBezTo>
                  <a:cubicBezTo>
                    <a:pt x="11281" y="9807"/>
                    <a:pt x="10926" y="10979"/>
                    <a:pt x="10724" y="11984"/>
                  </a:cubicBezTo>
                  <a:cubicBezTo>
                    <a:pt x="10522" y="12988"/>
                    <a:pt x="10471" y="13826"/>
                    <a:pt x="10572" y="14244"/>
                  </a:cubicBezTo>
                  <a:cubicBezTo>
                    <a:pt x="10674" y="14663"/>
                    <a:pt x="10926" y="14663"/>
                    <a:pt x="11761" y="13491"/>
                  </a:cubicBezTo>
                  <a:cubicBezTo>
                    <a:pt x="12596" y="12319"/>
                    <a:pt x="14012" y="9975"/>
                    <a:pt x="15226" y="7798"/>
                  </a:cubicBezTo>
                  <a:cubicBezTo>
                    <a:pt x="16440" y="5621"/>
                    <a:pt x="17452" y="3612"/>
                    <a:pt x="18059" y="2356"/>
                  </a:cubicBezTo>
                  <a:cubicBezTo>
                    <a:pt x="18666" y="1100"/>
                    <a:pt x="18868" y="598"/>
                    <a:pt x="18793" y="682"/>
                  </a:cubicBezTo>
                  <a:cubicBezTo>
                    <a:pt x="18717" y="765"/>
                    <a:pt x="18363" y="1435"/>
                    <a:pt x="18110" y="2105"/>
                  </a:cubicBezTo>
                  <a:cubicBezTo>
                    <a:pt x="17857" y="2775"/>
                    <a:pt x="17705" y="3444"/>
                    <a:pt x="17578" y="4281"/>
                  </a:cubicBezTo>
                  <a:cubicBezTo>
                    <a:pt x="17452" y="5119"/>
                    <a:pt x="17351" y="6123"/>
                    <a:pt x="17427" y="6542"/>
                  </a:cubicBezTo>
                  <a:cubicBezTo>
                    <a:pt x="17503" y="6961"/>
                    <a:pt x="17756" y="6793"/>
                    <a:pt x="18287" y="5788"/>
                  </a:cubicBezTo>
                  <a:cubicBezTo>
                    <a:pt x="18818" y="4784"/>
                    <a:pt x="19627" y="2942"/>
                    <a:pt x="20133" y="1770"/>
                  </a:cubicBezTo>
                  <a:cubicBezTo>
                    <a:pt x="20639" y="598"/>
                    <a:pt x="20841" y="95"/>
                    <a:pt x="20816" y="95"/>
                  </a:cubicBezTo>
                  <a:cubicBezTo>
                    <a:pt x="20791" y="95"/>
                    <a:pt x="20538" y="598"/>
                    <a:pt x="20310" y="1184"/>
                  </a:cubicBezTo>
                  <a:cubicBezTo>
                    <a:pt x="20082" y="1770"/>
                    <a:pt x="19880" y="2440"/>
                    <a:pt x="19678" y="3193"/>
                  </a:cubicBezTo>
                  <a:cubicBezTo>
                    <a:pt x="19475" y="3947"/>
                    <a:pt x="19273" y="4784"/>
                    <a:pt x="19298" y="5202"/>
                  </a:cubicBezTo>
                  <a:cubicBezTo>
                    <a:pt x="19324" y="5621"/>
                    <a:pt x="19577" y="5621"/>
                    <a:pt x="19931" y="5202"/>
                  </a:cubicBezTo>
                  <a:cubicBezTo>
                    <a:pt x="20285" y="4784"/>
                    <a:pt x="20740" y="3947"/>
                    <a:pt x="21069" y="3277"/>
                  </a:cubicBezTo>
                  <a:cubicBezTo>
                    <a:pt x="21398" y="2607"/>
                    <a:pt x="21600" y="2105"/>
                    <a:pt x="21600" y="1602"/>
                  </a:cubicBezTo>
                  <a:cubicBezTo>
                    <a:pt x="21600" y="1100"/>
                    <a:pt x="21398" y="598"/>
                    <a:pt x="20993" y="598"/>
                  </a:cubicBezTo>
                  <a:cubicBezTo>
                    <a:pt x="20588" y="598"/>
                    <a:pt x="19981" y="1100"/>
                    <a:pt x="19121" y="2021"/>
                  </a:cubicBezTo>
                  <a:cubicBezTo>
                    <a:pt x="18261" y="2942"/>
                    <a:pt x="17148" y="4281"/>
                    <a:pt x="16086" y="4700"/>
                  </a:cubicBezTo>
                  <a:cubicBezTo>
                    <a:pt x="15024" y="5119"/>
                    <a:pt x="14012" y="4616"/>
                    <a:pt x="12925" y="4700"/>
                  </a:cubicBezTo>
                  <a:cubicBezTo>
                    <a:pt x="11837" y="4784"/>
                    <a:pt x="10674" y="5454"/>
                    <a:pt x="9308" y="6291"/>
                  </a:cubicBezTo>
                  <a:cubicBezTo>
                    <a:pt x="7942" y="7128"/>
                    <a:pt x="6374" y="8133"/>
                    <a:pt x="5185" y="8719"/>
                  </a:cubicBezTo>
                  <a:cubicBezTo>
                    <a:pt x="3996" y="9305"/>
                    <a:pt x="3187" y="9472"/>
                    <a:pt x="2630" y="9640"/>
                  </a:cubicBezTo>
                  <a:cubicBezTo>
                    <a:pt x="2074" y="9807"/>
                    <a:pt x="1770" y="9974"/>
                    <a:pt x="1492" y="10142"/>
                  </a:cubicBezTo>
                  <a:cubicBezTo>
                    <a:pt x="1214" y="10309"/>
                    <a:pt x="961" y="10477"/>
                    <a:pt x="1088" y="10226"/>
                  </a:cubicBezTo>
                  <a:cubicBezTo>
                    <a:pt x="1214" y="9975"/>
                    <a:pt x="1720" y="9305"/>
                    <a:pt x="2555" y="7714"/>
                  </a:cubicBezTo>
                  <a:cubicBezTo>
                    <a:pt x="3389" y="6123"/>
                    <a:pt x="4553" y="3612"/>
                    <a:pt x="5261" y="2105"/>
                  </a:cubicBezTo>
                  <a:cubicBezTo>
                    <a:pt x="5969" y="598"/>
                    <a:pt x="6222" y="95"/>
                    <a:pt x="6222" y="12"/>
                  </a:cubicBezTo>
                  <a:cubicBezTo>
                    <a:pt x="6222" y="-72"/>
                    <a:pt x="5969" y="263"/>
                    <a:pt x="5059" y="2356"/>
                  </a:cubicBezTo>
                  <a:cubicBezTo>
                    <a:pt x="4148" y="4449"/>
                    <a:pt x="2580" y="8300"/>
                    <a:pt x="1695" y="10561"/>
                  </a:cubicBezTo>
                  <a:cubicBezTo>
                    <a:pt x="809" y="12821"/>
                    <a:pt x="607" y="13491"/>
                    <a:pt x="405" y="14244"/>
                  </a:cubicBezTo>
                  <a:cubicBezTo>
                    <a:pt x="202" y="14998"/>
                    <a:pt x="0" y="15835"/>
                    <a:pt x="0" y="16505"/>
                  </a:cubicBezTo>
                  <a:cubicBezTo>
                    <a:pt x="0" y="17174"/>
                    <a:pt x="202" y="17677"/>
                    <a:pt x="860" y="17175"/>
                  </a:cubicBezTo>
                  <a:cubicBezTo>
                    <a:pt x="1518" y="16672"/>
                    <a:pt x="2630" y="15165"/>
                    <a:pt x="3794" y="13323"/>
                  </a:cubicBezTo>
                  <a:cubicBezTo>
                    <a:pt x="4957" y="11481"/>
                    <a:pt x="6171" y="9305"/>
                    <a:pt x="6905" y="8049"/>
                  </a:cubicBezTo>
                  <a:cubicBezTo>
                    <a:pt x="7638" y="6793"/>
                    <a:pt x="7891" y="6458"/>
                    <a:pt x="7841" y="6709"/>
                  </a:cubicBezTo>
                  <a:cubicBezTo>
                    <a:pt x="7790" y="6961"/>
                    <a:pt x="7436" y="7798"/>
                    <a:pt x="6930" y="9221"/>
                  </a:cubicBezTo>
                  <a:cubicBezTo>
                    <a:pt x="6424" y="10644"/>
                    <a:pt x="5767" y="12654"/>
                    <a:pt x="5362" y="13993"/>
                  </a:cubicBezTo>
                  <a:cubicBezTo>
                    <a:pt x="4957" y="15333"/>
                    <a:pt x="4806" y="16002"/>
                    <a:pt x="4907" y="16505"/>
                  </a:cubicBezTo>
                  <a:cubicBezTo>
                    <a:pt x="5008" y="17007"/>
                    <a:pt x="5362" y="17342"/>
                    <a:pt x="5716" y="17677"/>
                  </a:cubicBezTo>
                </a:path>
              </a:pathLst>
            </a:custGeom>
            <a:noFill/>
            <a:ln w="63500" cap="rnd">
              <a:solidFill>
                <a:srgbClr val="B2B2B2"/>
              </a:solidFill>
              <a:prstDash val="solid"/>
              <a:round/>
            </a:ln>
            <a:effectLst/>
          </p:spPr>
          <p:txBody>
            <a:bodyPr wrap="square" lIns="45719" tIns="45719" rIns="45719" bIns="45719" numCol="1" anchor="t">
              <a:noAutofit/>
            </a:bodyPr>
            <a:lstStyle/>
            <a:p>
              <a:endParaRPr/>
            </a:p>
          </p:txBody>
        </p:sp>
        <p:sp>
          <p:nvSpPr>
            <p:cNvPr id="247" name="Linie"/>
            <p:cNvSpPr/>
            <p:nvPr/>
          </p:nvSpPr>
          <p:spPr>
            <a:xfrm>
              <a:off x="303821" y="-29284"/>
              <a:ext cx="334626" cy="100211"/>
            </a:xfrm>
            <a:custGeom>
              <a:avLst/>
              <a:gdLst/>
              <a:ahLst/>
              <a:cxnLst>
                <a:cxn ang="0">
                  <a:pos x="wd2" y="hd2"/>
                </a:cxn>
                <a:cxn ang="5400000">
                  <a:pos x="wd2" y="hd2"/>
                </a:cxn>
                <a:cxn ang="10800000">
                  <a:pos x="wd2" y="hd2"/>
                </a:cxn>
                <a:cxn ang="16200000">
                  <a:pos x="wd2" y="hd2"/>
                </a:cxn>
              </a:cxnLst>
              <a:rect l="0" t="0" r="r" b="b"/>
              <a:pathLst>
                <a:path w="21504" h="21376" extrusionOk="0">
                  <a:moveTo>
                    <a:pt x="17592" y="14960"/>
                  </a:moveTo>
                  <a:cubicBezTo>
                    <a:pt x="15951" y="15686"/>
                    <a:pt x="14311" y="16412"/>
                    <a:pt x="12807" y="17228"/>
                  </a:cubicBezTo>
                  <a:cubicBezTo>
                    <a:pt x="11303" y="18045"/>
                    <a:pt x="9936" y="18953"/>
                    <a:pt x="9116" y="19679"/>
                  </a:cubicBezTo>
                  <a:cubicBezTo>
                    <a:pt x="8296" y="20405"/>
                    <a:pt x="8022" y="20949"/>
                    <a:pt x="8022" y="21222"/>
                  </a:cubicBezTo>
                  <a:cubicBezTo>
                    <a:pt x="8022" y="21494"/>
                    <a:pt x="8296" y="21494"/>
                    <a:pt x="9171" y="20496"/>
                  </a:cubicBezTo>
                  <a:cubicBezTo>
                    <a:pt x="10045" y="19497"/>
                    <a:pt x="11522" y="17501"/>
                    <a:pt x="13053" y="15050"/>
                  </a:cubicBezTo>
                  <a:cubicBezTo>
                    <a:pt x="14584" y="12600"/>
                    <a:pt x="16170" y="9696"/>
                    <a:pt x="17100" y="7971"/>
                  </a:cubicBezTo>
                  <a:cubicBezTo>
                    <a:pt x="18029" y="6247"/>
                    <a:pt x="18303" y="5702"/>
                    <a:pt x="18576" y="5249"/>
                  </a:cubicBezTo>
                  <a:cubicBezTo>
                    <a:pt x="18850" y="4795"/>
                    <a:pt x="19123" y="4432"/>
                    <a:pt x="19123" y="4341"/>
                  </a:cubicBezTo>
                  <a:cubicBezTo>
                    <a:pt x="19123" y="4250"/>
                    <a:pt x="18850" y="4432"/>
                    <a:pt x="18549" y="4795"/>
                  </a:cubicBezTo>
                  <a:cubicBezTo>
                    <a:pt x="18248" y="5158"/>
                    <a:pt x="17920" y="5702"/>
                    <a:pt x="17592" y="6428"/>
                  </a:cubicBezTo>
                  <a:cubicBezTo>
                    <a:pt x="17264" y="7154"/>
                    <a:pt x="16936" y="8062"/>
                    <a:pt x="16936" y="8516"/>
                  </a:cubicBezTo>
                  <a:cubicBezTo>
                    <a:pt x="16936" y="8970"/>
                    <a:pt x="17264" y="8970"/>
                    <a:pt x="18002" y="8244"/>
                  </a:cubicBezTo>
                  <a:cubicBezTo>
                    <a:pt x="18740" y="7518"/>
                    <a:pt x="19889" y="6065"/>
                    <a:pt x="20572" y="5067"/>
                  </a:cubicBezTo>
                  <a:cubicBezTo>
                    <a:pt x="21256" y="4069"/>
                    <a:pt x="21474" y="3524"/>
                    <a:pt x="21502" y="2889"/>
                  </a:cubicBezTo>
                  <a:cubicBezTo>
                    <a:pt x="21529" y="2254"/>
                    <a:pt x="21365" y="1528"/>
                    <a:pt x="21010" y="1074"/>
                  </a:cubicBezTo>
                  <a:cubicBezTo>
                    <a:pt x="20654" y="620"/>
                    <a:pt x="20107" y="439"/>
                    <a:pt x="19178" y="257"/>
                  </a:cubicBezTo>
                  <a:cubicBezTo>
                    <a:pt x="18248" y="75"/>
                    <a:pt x="16936" y="-106"/>
                    <a:pt x="15869" y="76"/>
                  </a:cubicBezTo>
                  <a:cubicBezTo>
                    <a:pt x="14803" y="257"/>
                    <a:pt x="13983" y="802"/>
                    <a:pt x="13053" y="1437"/>
                  </a:cubicBezTo>
                  <a:cubicBezTo>
                    <a:pt x="12123" y="2072"/>
                    <a:pt x="11084" y="2798"/>
                    <a:pt x="9772" y="3797"/>
                  </a:cubicBezTo>
                  <a:cubicBezTo>
                    <a:pt x="8460" y="4795"/>
                    <a:pt x="6874" y="6065"/>
                    <a:pt x="5507" y="7518"/>
                  </a:cubicBezTo>
                  <a:cubicBezTo>
                    <a:pt x="4140" y="8970"/>
                    <a:pt x="2991" y="10603"/>
                    <a:pt x="2308" y="11692"/>
                  </a:cubicBezTo>
                  <a:cubicBezTo>
                    <a:pt x="1624" y="12781"/>
                    <a:pt x="1405" y="13326"/>
                    <a:pt x="1023" y="14234"/>
                  </a:cubicBezTo>
                  <a:cubicBezTo>
                    <a:pt x="640" y="15141"/>
                    <a:pt x="93" y="16412"/>
                    <a:pt x="11" y="17047"/>
                  </a:cubicBezTo>
                  <a:cubicBezTo>
                    <a:pt x="-71" y="17682"/>
                    <a:pt x="312" y="17682"/>
                    <a:pt x="1351" y="16775"/>
                  </a:cubicBezTo>
                  <a:cubicBezTo>
                    <a:pt x="2390" y="15867"/>
                    <a:pt x="4085" y="14052"/>
                    <a:pt x="5862" y="11783"/>
                  </a:cubicBezTo>
                  <a:cubicBezTo>
                    <a:pt x="7639" y="9514"/>
                    <a:pt x="9499" y="6791"/>
                    <a:pt x="10565" y="5249"/>
                  </a:cubicBezTo>
                  <a:cubicBezTo>
                    <a:pt x="11631" y="3706"/>
                    <a:pt x="11905" y="3343"/>
                    <a:pt x="11905" y="3343"/>
                  </a:cubicBezTo>
                  <a:cubicBezTo>
                    <a:pt x="11905" y="3343"/>
                    <a:pt x="11631" y="3706"/>
                    <a:pt x="10702" y="5521"/>
                  </a:cubicBezTo>
                  <a:cubicBezTo>
                    <a:pt x="9772" y="7336"/>
                    <a:pt x="8186" y="10603"/>
                    <a:pt x="7284" y="12691"/>
                  </a:cubicBezTo>
                  <a:cubicBezTo>
                    <a:pt x="6382" y="14778"/>
                    <a:pt x="6163" y="15686"/>
                    <a:pt x="6026" y="16593"/>
                  </a:cubicBezTo>
                  <a:cubicBezTo>
                    <a:pt x="5890" y="17501"/>
                    <a:pt x="5835" y="18408"/>
                    <a:pt x="5944" y="18862"/>
                  </a:cubicBezTo>
                  <a:cubicBezTo>
                    <a:pt x="6054" y="19316"/>
                    <a:pt x="6327" y="19316"/>
                    <a:pt x="7011" y="18136"/>
                  </a:cubicBezTo>
                  <a:cubicBezTo>
                    <a:pt x="7694" y="16956"/>
                    <a:pt x="8788" y="14597"/>
                    <a:pt x="9444" y="12872"/>
                  </a:cubicBezTo>
                  <a:cubicBezTo>
                    <a:pt x="10100" y="11148"/>
                    <a:pt x="10319" y="10059"/>
                    <a:pt x="10292" y="9696"/>
                  </a:cubicBezTo>
                  <a:cubicBezTo>
                    <a:pt x="10264" y="9333"/>
                    <a:pt x="9991" y="9696"/>
                    <a:pt x="9444" y="11239"/>
                  </a:cubicBezTo>
                  <a:cubicBezTo>
                    <a:pt x="8897" y="12781"/>
                    <a:pt x="8077" y="15504"/>
                    <a:pt x="7257" y="18227"/>
                  </a:cubicBezTo>
                </a:path>
              </a:pathLst>
            </a:custGeom>
            <a:noFill/>
            <a:ln w="63500" cap="rnd">
              <a:solidFill>
                <a:srgbClr val="B2B2B2"/>
              </a:solidFill>
              <a:prstDash val="solid"/>
              <a:round/>
            </a:ln>
            <a:effectLst/>
          </p:spPr>
          <p:txBody>
            <a:bodyPr wrap="square" lIns="45719" tIns="45719" rIns="45719" bIns="45719" numCol="1" anchor="t">
              <a:noAutofit/>
            </a:bodyPr>
            <a:lstStyle/>
            <a:p>
              <a:endParaRPr/>
            </a:p>
          </p:txBody>
        </p:sp>
        <p:sp>
          <p:nvSpPr>
            <p:cNvPr id="248" name="Linie"/>
            <p:cNvSpPr/>
            <p:nvPr/>
          </p:nvSpPr>
          <p:spPr>
            <a:xfrm>
              <a:off x="216784" y="-32336"/>
              <a:ext cx="293318" cy="84104"/>
            </a:xfrm>
            <a:custGeom>
              <a:avLst/>
              <a:gdLst/>
              <a:ahLst/>
              <a:cxnLst>
                <a:cxn ang="0">
                  <a:pos x="wd2" y="hd2"/>
                </a:cxn>
                <a:cxn ang="5400000">
                  <a:pos x="wd2" y="hd2"/>
                </a:cxn>
                <a:cxn ang="10800000">
                  <a:pos x="wd2" y="hd2"/>
                </a:cxn>
                <a:cxn ang="16200000">
                  <a:pos x="wd2" y="hd2"/>
                </a:cxn>
              </a:cxnLst>
              <a:rect l="0" t="0" r="r" b="b"/>
              <a:pathLst>
                <a:path w="21457" h="21349" extrusionOk="0">
                  <a:moveTo>
                    <a:pt x="4170" y="8208"/>
                  </a:moveTo>
                  <a:cubicBezTo>
                    <a:pt x="3236" y="10152"/>
                    <a:pt x="2302" y="12096"/>
                    <a:pt x="1742" y="13500"/>
                  </a:cubicBezTo>
                  <a:cubicBezTo>
                    <a:pt x="1182" y="14904"/>
                    <a:pt x="995" y="15768"/>
                    <a:pt x="840" y="16740"/>
                  </a:cubicBezTo>
                  <a:cubicBezTo>
                    <a:pt x="684" y="17712"/>
                    <a:pt x="559" y="18792"/>
                    <a:pt x="653" y="19116"/>
                  </a:cubicBezTo>
                  <a:cubicBezTo>
                    <a:pt x="746" y="19440"/>
                    <a:pt x="1057" y="19008"/>
                    <a:pt x="1773" y="17172"/>
                  </a:cubicBezTo>
                  <a:cubicBezTo>
                    <a:pt x="2489" y="15336"/>
                    <a:pt x="3610" y="12096"/>
                    <a:pt x="4325" y="9720"/>
                  </a:cubicBezTo>
                  <a:cubicBezTo>
                    <a:pt x="5041" y="7344"/>
                    <a:pt x="5353" y="5832"/>
                    <a:pt x="5353" y="5184"/>
                  </a:cubicBezTo>
                  <a:cubicBezTo>
                    <a:pt x="5353" y="4536"/>
                    <a:pt x="5041" y="4752"/>
                    <a:pt x="4325" y="6588"/>
                  </a:cubicBezTo>
                  <a:cubicBezTo>
                    <a:pt x="3610" y="8424"/>
                    <a:pt x="2489" y="11880"/>
                    <a:pt x="1804" y="14148"/>
                  </a:cubicBezTo>
                  <a:cubicBezTo>
                    <a:pt x="1120" y="16416"/>
                    <a:pt x="871" y="17496"/>
                    <a:pt x="684" y="18576"/>
                  </a:cubicBezTo>
                  <a:cubicBezTo>
                    <a:pt x="497" y="19656"/>
                    <a:pt x="373" y="20736"/>
                    <a:pt x="466" y="21168"/>
                  </a:cubicBezTo>
                  <a:cubicBezTo>
                    <a:pt x="559" y="21600"/>
                    <a:pt x="871" y="21384"/>
                    <a:pt x="1618" y="19116"/>
                  </a:cubicBezTo>
                  <a:cubicBezTo>
                    <a:pt x="2365" y="16848"/>
                    <a:pt x="3547" y="12528"/>
                    <a:pt x="4201" y="9720"/>
                  </a:cubicBezTo>
                  <a:cubicBezTo>
                    <a:pt x="4855" y="6912"/>
                    <a:pt x="4979" y="5616"/>
                    <a:pt x="4886" y="4860"/>
                  </a:cubicBezTo>
                  <a:cubicBezTo>
                    <a:pt x="4792" y="4104"/>
                    <a:pt x="4481" y="3888"/>
                    <a:pt x="3890" y="4644"/>
                  </a:cubicBezTo>
                  <a:cubicBezTo>
                    <a:pt x="3298" y="5400"/>
                    <a:pt x="2427" y="7128"/>
                    <a:pt x="1742" y="8964"/>
                  </a:cubicBezTo>
                  <a:cubicBezTo>
                    <a:pt x="1057" y="10800"/>
                    <a:pt x="559" y="12744"/>
                    <a:pt x="279" y="14580"/>
                  </a:cubicBezTo>
                  <a:cubicBezTo>
                    <a:pt x="-1" y="16416"/>
                    <a:pt x="-63" y="18144"/>
                    <a:pt x="61" y="19116"/>
                  </a:cubicBezTo>
                  <a:cubicBezTo>
                    <a:pt x="186" y="20088"/>
                    <a:pt x="497" y="20304"/>
                    <a:pt x="1431" y="19116"/>
                  </a:cubicBezTo>
                  <a:cubicBezTo>
                    <a:pt x="2365" y="17928"/>
                    <a:pt x="3921" y="15336"/>
                    <a:pt x="4917" y="13392"/>
                  </a:cubicBezTo>
                  <a:cubicBezTo>
                    <a:pt x="5913" y="11448"/>
                    <a:pt x="6349" y="10152"/>
                    <a:pt x="6566" y="10044"/>
                  </a:cubicBezTo>
                  <a:cubicBezTo>
                    <a:pt x="6784" y="9936"/>
                    <a:pt x="6784" y="11016"/>
                    <a:pt x="6940" y="11664"/>
                  </a:cubicBezTo>
                  <a:cubicBezTo>
                    <a:pt x="7096" y="12312"/>
                    <a:pt x="7407" y="12528"/>
                    <a:pt x="8247" y="11880"/>
                  </a:cubicBezTo>
                  <a:cubicBezTo>
                    <a:pt x="9087" y="11232"/>
                    <a:pt x="10457" y="9720"/>
                    <a:pt x="11733" y="8316"/>
                  </a:cubicBezTo>
                  <a:cubicBezTo>
                    <a:pt x="13009" y="6912"/>
                    <a:pt x="14192" y="5616"/>
                    <a:pt x="15250" y="4428"/>
                  </a:cubicBezTo>
                  <a:cubicBezTo>
                    <a:pt x="16308" y="3240"/>
                    <a:pt x="17242" y="2160"/>
                    <a:pt x="18051" y="1512"/>
                  </a:cubicBezTo>
                  <a:cubicBezTo>
                    <a:pt x="18860" y="864"/>
                    <a:pt x="19545" y="648"/>
                    <a:pt x="20168" y="648"/>
                  </a:cubicBezTo>
                  <a:cubicBezTo>
                    <a:pt x="20790" y="648"/>
                    <a:pt x="21350" y="864"/>
                    <a:pt x="21444" y="1080"/>
                  </a:cubicBezTo>
                  <a:cubicBezTo>
                    <a:pt x="21537" y="1296"/>
                    <a:pt x="21164" y="1512"/>
                    <a:pt x="20199" y="1728"/>
                  </a:cubicBezTo>
                  <a:cubicBezTo>
                    <a:pt x="19234" y="1944"/>
                    <a:pt x="17678" y="2160"/>
                    <a:pt x="16153" y="1944"/>
                  </a:cubicBezTo>
                  <a:cubicBezTo>
                    <a:pt x="14627" y="1728"/>
                    <a:pt x="13134" y="1080"/>
                    <a:pt x="11764" y="648"/>
                  </a:cubicBezTo>
                  <a:cubicBezTo>
                    <a:pt x="10395" y="216"/>
                    <a:pt x="9150" y="0"/>
                    <a:pt x="7531" y="0"/>
                  </a:cubicBezTo>
                  <a:cubicBezTo>
                    <a:pt x="5913" y="0"/>
                    <a:pt x="3921" y="216"/>
                    <a:pt x="2614" y="432"/>
                  </a:cubicBezTo>
                  <a:cubicBezTo>
                    <a:pt x="1306" y="648"/>
                    <a:pt x="684" y="864"/>
                    <a:pt x="62" y="1080"/>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49" name="Linie"/>
            <p:cNvSpPr/>
            <p:nvPr/>
          </p:nvSpPr>
          <p:spPr>
            <a:xfrm>
              <a:off x="-55755" y="-33187"/>
              <a:ext cx="324431" cy="181248"/>
            </a:xfrm>
            <a:custGeom>
              <a:avLst/>
              <a:gdLst/>
              <a:ahLst/>
              <a:cxnLst>
                <a:cxn ang="0">
                  <a:pos x="wd2" y="hd2"/>
                </a:cxn>
                <a:cxn ang="5400000">
                  <a:pos x="wd2" y="hd2"/>
                </a:cxn>
                <a:cxn ang="10800000">
                  <a:pos x="wd2" y="hd2"/>
                </a:cxn>
                <a:cxn ang="16200000">
                  <a:pos x="wd2" y="hd2"/>
                </a:cxn>
              </a:cxnLst>
              <a:rect l="0" t="0" r="r" b="b"/>
              <a:pathLst>
                <a:path w="21559" h="21600" extrusionOk="0">
                  <a:moveTo>
                    <a:pt x="21559" y="0"/>
                  </a:moveTo>
                  <a:cubicBezTo>
                    <a:pt x="20711" y="203"/>
                    <a:pt x="19863" y="406"/>
                    <a:pt x="18760" y="913"/>
                  </a:cubicBezTo>
                  <a:cubicBezTo>
                    <a:pt x="17657" y="1420"/>
                    <a:pt x="16300" y="2231"/>
                    <a:pt x="15367" y="2941"/>
                  </a:cubicBezTo>
                  <a:cubicBezTo>
                    <a:pt x="14434" y="3651"/>
                    <a:pt x="13926" y="4259"/>
                    <a:pt x="13275" y="5476"/>
                  </a:cubicBezTo>
                  <a:cubicBezTo>
                    <a:pt x="12625" y="6693"/>
                    <a:pt x="11833" y="8518"/>
                    <a:pt x="11155" y="10546"/>
                  </a:cubicBezTo>
                  <a:cubicBezTo>
                    <a:pt x="10476" y="12575"/>
                    <a:pt x="9911" y="14806"/>
                    <a:pt x="9543" y="16225"/>
                  </a:cubicBezTo>
                  <a:cubicBezTo>
                    <a:pt x="9176" y="17645"/>
                    <a:pt x="9006" y="18254"/>
                    <a:pt x="8836" y="19014"/>
                  </a:cubicBezTo>
                  <a:cubicBezTo>
                    <a:pt x="8667" y="19775"/>
                    <a:pt x="8497" y="20687"/>
                    <a:pt x="8526" y="20789"/>
                  </a:cubicBezTo>
                  <a:cubicBezTo>
                    <a:pt x="8554" y="20890"/>
                    <a:pt x="8780" y="20180"/>
                    <a:pt x="9034" y="19115"/>
                  </a:cubicBezTo>
                  <a:cubicBezTo>
                    <a:pt x="9289" y="18051"/>
                    <a:pt x="9572" y="16631"/>
                    <a:pt x="9656" y="15414"/>
                  </a:cubicBezTo>
                  <a:cubicBezTo>
                    <a:pt x="9741" y="14197"/>
                    <a:pt x="9628" y="13183"/>
                    <a:pt x="9232" y="11966"/>
                  </a:cubicBezTo>
                  <a:cubicBezTo>
                    <a:pt x="8837" y="10749"/>
                    <a:pt x="8158" y="9330"/>
                    <a:pt x="7649" y="7910"/>
                  </a:cubicBezTo>
                  <a:cubicBezTo>
                    <a:pt x="7140" y="6490"/>
                    <a:pt x="6801" y="5070"/>
                    <a:pt x="6546" y="4107"/>
                  </a:cubicBezTo>
                  <a:cubicBezTo>
                    <a:pt x="6292" y="3144"/>
                    <a:pt x="6122" y="2637"/>
                    <a:pt x="5953" y="2180"/>
                  </a:cubicBezTo>
                  <a:cubicBezTo>
                    <a:pt x="5783" y="1724"/>
                    <a:pt x="5613" y="1318"/>
                    <a:pt x="5387" y="1217"/>
                  </a:cubicBezTo>
                  <a:cubicBezTo>
                    <a:pt x="5161" y="1116"/>
                    <a:pt x="4878" y="1318"/>
                    <a:pt x="4398" y="2028"/>
                  </a:cubicBezTo>
                  <a:cubicBezTo>
                    <a:pt x="3917" y="2738"/>
                    <a:pt x="3239" y="3955"/>
                    <a:pt x="2701" y="5375"/>
                  </a:cubicBezTo>
                  <a:cubicBezTo>
                    <a:pt x="2164" y="6794"/>
                    <a:pt x="1768" y="8417"/>
                    <a:pt x="1401" y="10293"/>
                  </a:cubicBezTo>
                  <a:cubicBezTo>
                    <a:pt x="1033" y="12169"/>
                    <a:pt x="694" y="14299"/>
                    <a:pt x="496" y="15617"/>
                  </a:cubicBezTo>
                  <a:cubicBezTo>
                    <a:pt x="298" y="16935"/>
                    <a:pt x="242" y="17442"/>
                    <a:pt x="157" y="18254"/>
                  </a:cubicBezTo>
                  <a:cubicBezTo>
                    <a:pt x="72" y="19065"/>
                    <a:pt x="-41" y="20180"/>
                    <a:pt x="16" y="20485"/>
                  </a:cubicBezTo>
                  <a:cubicBezTo>
                    <a:pt x="72" y="20789"/>
                    <a:pt x="298" y="20282"/>
                    <a:pt x="1033" y="18659"/>
                  </a:cubicBezTo>
                  <a:cubicBezTo>
                    <a:pt x="1768" y="17037"/>
                    <a:pt x="3012" y="14299"/>
                    <a:pt x="3747" y="12727"/>
                  </a:cubicBezTo>
                  <a:cubicBezTo>
                    <a:pt x="4483" y="11155"/>
                    <a:pt x="4709" y="10749"/>
                    <a:pt x="4963" y="10394"/>
                  </a:cubicBezTo>
                  <a:cubicBezTo>
                    <a:pt x="5218" y="10039"/>
                    <a:pt x="5500" y="9735"/>
                    <a:pt x="5642" y="9837"/>
                  </a:cubicBezTo>
                  <a:cubicBezTo>
                    <a:pt x="5783" y="9938"/>
                    <a:pt x="5783" y="10445"/>
                    <a:pt x="5444" y="11865"/>
                  </a:cubicBezTo>
                  <a:cubicBezTo>
                    <a:pt x="5105" y="13285"/>
                    <a:pt x="4426" y="15617"/>
                    <a:pt x="4002" y="17392"/>
                  </a:cubicBezTo>
                  <a:cubicBezTo>
                    <a:pt x="3578" y="19166"/>
                    <a:pt x="3408" y="20383"/>
                    <a:pt x="3239" y="21600"/>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0" name="Linie"/>
            <p:cNvSpPr/>
            <p:nvPr/>
          </p:nvSpPr>
          <p:spPr>
            <a:xfrm>
              <a:off x="-75949" y="-25528"/>
              <a:ext cx="6809" cy="2782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1585"/>
                    <a:pt x="10800" y="3171"/>
                    <a:pt x="14850" y="4789"/>
                  </a:cubicBezTo>
                  <a:cubicBezTo>
                    <a:pt x="18900" y="6407"/>
                    <a:pt x="21600" y="8059"/>
                    <a:pt x="21600" y="9875"/>
                  </a:cubicBezTo>
                  <a:cubicBezTo>
                    <a:pt x="21600" y="11692"/>
                    <a:pt x="18900" y="13673"/>
                    <a:pt x="17550" y="15325"/>
                  </a:cubicBezTo>
                  <a:cubicBezTo>
                    <a:pt x="16200" y="16976"/>
                    <a:pt x="16200" y="18297"/>
                    <a:pt x="16200" y="19288"/>
                  </a:cubicBezTo>
                  <a:cubicBezTo>
                    <a:pt x="16200" y="20279"/>
                    <a:pt x="16200" y="20939"/>
                    <a:pt x="16200" y="21600"/>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1" name="Linie"/>
            <p:cNvSpPr/>
            <p:nvPr/>
          </p:nvSpPr>
          <p:spPr>
            <a:xfrm>
              <a:off x="-40210" y="44356"/>
              <a:ext cx="454393" cy="167524"/>
            </a:xfrm>
            <a:custGeom>
              <a:avLst/>
              <a:gdLst/>
              <a:ahLst/>
              <a:cxnLst>
                <a:cxn ang="0">
                  <a:pos x="wd2" y="hd2"/>
                </a:cxn>
                <a:cxn ang="5400000">
                  <a:pos x="wd2" y="hd2"/>
                </a:cxn>
                <a:cxn ang="10800000">
                  <a:pos x="wd2" y="hd2"/>
                </a:cxn>
                <a:cxn ang="16200000">
                  <a:pos x="wd2" y="hd2"/>
                </a:cxn>
              </a:cxnLst>
              <a:rect l="0" t="0" r="r" b="b"/>
              <a:pathLst>
                <a:path w="21600" h="21477" extrusionOk="0">
                  <a:moveTo>
                    <a:pt x="0" y="21477"/>
                  </a:moveTo>
                  <a:cubicBezTo>
                    <a:pt x="1335" y="19077"/>
                    <a:pt x="2670" y="16677"/>
                    <a:pt x="3924" y="14550"/>
                  </a:cubicBezTo>
                  <a:cubicBezTo>
                    <a:pt x="5178" y="12422"/>
                    <a:pt x="6351" y="10568"/>
                    <a:pt x="7524" y="8877"/>
                  </a:cubicBezTo>
                  <a:cubicBezTo>
                    <a:pt x="8697" y="7186"/>
                    <a:pt x="9870" y="5659"/>
                    <a:pt x="10901" y="4513"/>
                  </a:cubicBezTo>
                  <a:cubicBezTo>
                    <a:pt x="11933" y="3368"/>
                    <a:pt x="12822" y="2604"/>
                    <a:pt x="13369" y="2222"/>
                  </a:cubicBezTo>
                  <a:cubicBezTo>
                    <a:pt x="13915" y="1841"/>
                    <a:pt x="14117" y="1841"/>
                    <a:pt x="14258" y="2113"/>
                  </a:cubicBezTo>
                  <a:cubicBezTo>
                    <a:pt x="14400" y="2386"/>
                    <a:pt x="14481" y="2932"/>
                    <a:pt x="14461" y="3422"/>
                  </a:cubicBezTo>
                  <a:cubicBezTo>
                    <a:pt x="14440" y="3913"/>
                    <a:pt x="14319" y="4350"/>
                    <a:pt x="13935" y="5059"/>
                  </a:cubicBezTo>
                  <a:cubicBezTo>
                    <a:pt x="13551" y="5768"/>
                    <a:pt x="12903" y="6750"/>
                    <a:pt x="12175" y="7950"/>
                  </a:cubicBezTo>
                  <a:cubicBezTo>
                    <a:pt x="11447" y="9150"/>
                    <a:pt x="10638" y="10568"/>
                    <a:pt x="10112" y="11550"/>
                  </a:cubicBezTo>
                  <a:cubicBezTo>
                    <a:pt x="9587" y="12532"/>
                    <a:pt x="9344" y="13077"/>
                    <a:pt x="9364" y="13404"/>
                  </a:cubicBezTo>
                  <a:cubicBezTo>
                    <a:pt x="9384" y="13732"/>
                    <a:pt x="9667" y="13841"/>
                    <a:pt x="10416" y="13132"/>
                  </a:cubicBezTo>
                  <a:cubicBezTo>
                    <a:pt x="11164" y="12422"/>
                    <a:pt x="12378" y="10895"/>
                    <a:pt x="13591" y="9368"/>
                  </a:cubicBezTo>
                  <a:cubicBezTo>
                    <a:pt x="14804" y="7841"/>
                    <a:pt x="16018" y="6313"/>
                    <a:pt x="17090" y="4841"/>
                  </a:cubicBezTo>
                  <a:cubicBezTo>
                    <a:pt x="18162" y="3368"/>
                    <a:pt x="19092" y="1950"/>
                    <a:pt x="19679" y="1077"/>
                  </a:cubicBezTo>
                  <a:cubicBezTo>
                    <a:pt x="20265" y="204"/>
                    <a:pt x="20508" y="-123"/>
                    <a:pt x="20467" y="41"/>
                  </a:cubicBezTo>
                  <a:cubicBezTo>
                    <a:pt x="20427" y="204"/>
                    <a:pt x="20103" y="859"/>
                    <a:pt x="19375" y="2332"/>
                  </a:cubicBezTo>
                  <a:cubicBezTo>
                    <a:pt x="18647" y="3804"/>
                    <a:pt x="17515" y="6095"/>
                    <a:pt x="16847" y="7568"/>
                  </a:cubicBezTo>
                  <a:cubicBezTo>
                    <a:pt x="16180" y="9041"/>
                    <a:pt x="15978" y="9695"/>
                    <a:pt x="15856" y="10295"/>
                  </a:cubicBezTo>
                  <a:cubicBezTo>
                    <a:pt x="15735" y="10895"/>
                    <a:pt x="15694" y="11441"/>
                    <a:pt x="15796" y="11768"/>
                  </a:cubicBezTo>
                  <a:cubicBezTo>
                    <a:pt x="15897" y="12095"/>
                    <a:pt x="16139" y="12204"/>
                    <a:pt x="16807" y="11604"/>
                  </a:cubicBezTo>
                  <a:cubicBezTo>
                    <a:pt x="17474" y="11004"/>
                    <a:pt x="18566" y="9695"/>
                    <a:pt x="19355" y="8604"/>
                  </a:cubicBezTo>
                  <a:cubicBezTo>
                    <a:pt x="20144" y="7513"/>
                    <a:pt x="20629" y="6641"/>
                    <a:pt x="20993" y="5986"/>
                  </a:cubicBezTo>
                  <a:cubicBezTo>
                    <a:pt x="21357" y="5332"/>
                    <a:pt x="21600" y="4895"/>
                    <a:pt x="21600" y="4895"/>
                  </a:cubicBezTo>
                  <a:cubicBezTo>
                    <a:pt x="21600" y="4895"/>
                    <a:pt x="21357" y="5332"/>
                    <a:pt x="20993" y="5986"/>
                  </a:cubicBezTo>
                  <a:cubicBezTo>
                    <a:pt x="20629" y="6641"/>
                    <a:pt x="20144" y="7513"/>
                    <a:pt x="19658" y="8386"/>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2" name="Linie"/>
            <p:cNvSpPr/>
            <p:nvPr/>
          </p:nvSpPr>
          <p:spPr>
            <a:xfrm>
              <a:off x="69123" y="144771"/>
              <a:ext cx="122973" cy="80568"/>
            </a:xfrm>
            <a:custGeom>
              <a:avLst/>
              <a:gdLst/>
              <a:ahLst/>
              <a:cxnLst>
                <a:cxn ang="0">
                  <a:pos x="wd2" y="hd2"/>
                </a:cxn>
                <a:cxn ang="5400000">
                  <a:pos x="wd2" y="hd2"/>
                </a:cxn>
                <a:cxn ang="10800000">
                  <a:pos x="wd2" y="hd2"/>
                </a:cxn>
                <a:cxn ang="16200000">
                  <a:pos x="wd2" y="hd2"/>
                </a:cxn>
              </a:cxnLst>
              <a:rect l="0" t="0" r="r" b="b"/>
              <a:pathLst>
                <a:path w="21235" h="21084" extrusionOk="0">
                  <a:moveTo>
                    <a:pt x="11536" y="8209"/>
                  </a:moveTo>
                  <a:cubicBezTo>
                    <a:pt x="9626" y="8654"/>
                    <a:pt x="7716" y="9100"/>
                    <a:pt x="6467" y="9768"/>
                  </a:cubicBezTo>
                  <a:cubicBezTo>
                    <a:pt x="5218" y="10436"/>
                    <a:pt x="4630" y="11326"/>
                    <a:pt x="4703" y="11883"/>
                  </a:cubicBezTo>
                  <a:cubicBezTo>
                    <a:pt x="4777" y="12440"/>
                    <a:pt x="5512" y="12662"/>
                    <a:pt x="7936" y="11549"/>
                  </a:cubicBezTo>
                  <a:cubicBezTo>
                    <a:pt x="10361" y="10436"/>
                    <a:pt x="14475" y="7986"/>
                    <a:pt x="16899" y="6316"/>
                  </a:cubicBezTo>
                  <a:cubicBezTo>
                    <a:pt x="19324" y="4646"/>
                    <a:pt x="20059" y="3755"/>
                    <a:pt x="20573" y="2753"/>
                  </a:cubicBezTo>
                  <a:cubicBezTo>
                    <a:pt x="21087" y="1751"/>
                    <a:pt x="21381" y="638"/>
                    <a:pt x="21161" y="192"/>
                  </a:cubicBezTo>
                  <a:cubicBezTo>
                    <a:pt x="20940" y="-253"/>
                    <a:pt x="20205" y="-30"/>
                    <a:pt x="17561" y="1974"/>
                  </a:cubicBezTo>
                  <a:cubicBezTo>
                    <a:pt x="14916" y="3978"/>
                    <a:pt x="10361" y="7764"/>
                    <a:pt x="7275" y="10658"/>
                  </a:cubicBezTo>
                  <a:cubicBezTo>
                    <a:pt x="4189" y="13553"/>
                    <a:pt x="2573" y="15557"/>
                    <a:pt x="1471" y="17227"/>
                  </a:cubicBezTo>
                  <a:cubicBezTo>
                    <a:pt x="369" y="18897"/>
                    <a:pt x="-219" y="20234"/>
                    <a:pt x="75" y="20790"/>
                  </a:cubicBezTo>
                  <a:cubicBezTo>
                    <a:pt x="369" y="21347"/>
                    <a:pt x="1544" y="21124"/>
                    <a:pt x="3234" y="20011"/>
                  </a:cubicBezTo>
                  <a:cubicBezTo>
                    <a:pt x="4924" y="18897"/>
                    <a:pt x="7128" y="16893"/>
                    <a:pt x="8524" y="15112"/>
                  </a:cubicBezTo>
                  <a:cubicBezTo>
                    <a:pt x="9920" y="13330"/>
                    <a:pt x="10508" y="11772"/>
                    <a:pt x="10287" y="10992"/>
                  </a:cubicBezTo>
                  <a:cubicBezTo>
                    <a:pt x="10067" y="10213"/>
                    <a:pt x="9038" y="10213"/>
                    <a:pt x="8010" y="10213"/>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3" name="Linie"/>
            <p:cNvSpPr/>
            <p:nvPr/>
          </p:nvSpPr>
          <p:spPr>
            <a:xfrm>
              <a:off x="-19788" y="198624"/>
              <a:ext cx="233286" cy="43889"/>
            </a:xfrm>
            <a:custGeom>
              <a:avLst/>
              <a:gdLst/>
              <a:ahLst/>
              <a:cxnLst>
                <a:cxn ang="0">
                  <a:pos x="wd2" y="hd2"/>
                </a:cxn>
                <a:cxn ang="5400000">
                  <a:pos x="wd2" y="hd2"/>
                </a:cxn>
                <a:cxn ang="10800000">
                  <a:pos x="wd2" y="hd2"/>
                </a:cxn>
                <a:cxn ang="16200000">
                  <a:pos x="wd2" y="hd2"/>
                </a:cxn>
              </a:cxnLst>
              <a:rect l="0" t="0" r="r" b="b"/>
              <a:pathLst>
                <a:path w="21534" h="21424" extrusionOk="0">
                  <a:moveTo>
                    <a:pt x="0" y="21424"/>
                  </a:moveTo>
                  <a:cubicBezTo>
                    <a:pt x="2356" y="18101"/>
                    <a:pt x="4713" y="14778"/>
                    <a:pt x="7187" y="12286"/>
                  </a:cubicBezTo>
                  <a:cubicBezTo>
                    <a:pt x="9661" y="9793"/>
                    <a:pt x="12253" y="8132"/>
                    <a:pt x="14374" y="7301"/>
                  </a:cubicBezTo>
                  <a:cubicBezTo>
                    <a:pt x="16495" y="6470"/>
                    <a:pt x="18144" y="6470"/>
                    <a:pt x="19165" y="6262"/>
                  </a:cubicBezTo>
                  <a:cubicBezTo>
                    <a:pt x="20186" y="6055"/>
                    <a:pt x="20579" y="5639"/>
                    <a:pt x="20932" y="4809"/>
                  </a:cubicBezTo>
                  <a:cubicBezTo>
                    <a:pt x="21286" y="3978"/>
                    <a:pt x="21600" y="2732"/>
                    <a:pt x="21521" y="1693"/>
                  </a:cubicBezTo>
                  <a:cubicBezTo>
                    <a:pt x="21443" y="655"/>
                    <a:pt x="20972" y="-176"/>
                    <a:pt x="20108" y="32"/>
                  </a:cubicBezTo>
                  <a:cubicBezTo>
                    <a:pt x="19244" y="239"/>
                    <a:pt x="17987" y="1486"/>
                    <a:pt x="16730" y="2732"/>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4" name="Linie"/>
            <p:cNvSpPr/>
            <p:nvPr/>
          </p:nvSpPr>
          <p:spPr>
            <a:xfrm>
              <a:off x="61901" y="196562"/>
              <a:ext cx="528423" cy="408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148" y="20700"/>
                    <a:pt x="2296" y="19800"/>
                    <a:pt x="3461" y="18900"/>
                  </a:cubicBezTo>
                  <a:cubicBezTo>
                    <a:pt x="4626" y="18000"/>
                    <a:pt x="5809" y="17100"/>
                    <a:pt x="7148" y="16425"/>
                  </a:cubicBezTo>
                  <a:cubicBezTo>
                    <a:pt x="8487" y="15750"/>
                    <a:pt x="9983" y="15300"/>
                    <a:pt x="11339" y="14850"/>
                  </a:cubicBezTo>
                  <a:cubicBezTo>
                    <a:pt x="12696" y="14400"/>
                    <a:pt x="13913" y="13950"/>
                    <a:pt x="15130" y="13275"/>
                  </a:cubicBezTo>
                  <a:cubicBezTo>
                    <a:pt x="16348" y="12600"/>
                    <a:pt x="17565" y="11700"/>
                    <a:pt x="18522" y="10350"/>
                  </a:cubicBezTo>
                  <a:cubicBezTo>
                    <a:pt x="19478" y="9000"/>
                    <a:pt x="20174" y="7200"/>
                    <a:pt x="20626" y="5850"/>
                  </a:cubicBezTo>
                  <a:cubicBezTo>
                    <a:pt x="21078" y="4500"/>
                    <a:pt x="21287" y="3600"/>
                    <a:pt x="21409" y="2700"/>
                  </a:cubicBezTo>
                  <a:cubicBezTo>
                    <a:pt x="21530" y="1800"/>
                    <a:pt x="21565" y="900"/>
                    <a:pt x="21600" y="0"/>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5" name="Linie"/>
            <p:cNvSpPr/>
            <p:nvPr/>
          </p:nvSpPr>
          <p:spPr>
            <a:xfrm>
              <a:off x="186986" y="151204"/>
              <a:ext cx="359941" cy="42807"/>
            </a:xfrm>
            <a:custGeom>
              <a:avLst/>
              <a:gdLst/>
              <a:ahLst/>
              <a:cxnLst>
                <a:cxn ang="0">
                  <a:pos x="wd2" y="hd2"/>
                </a:cxn>
                <a:cxn ang="5400000">
                  <a:pos x="wd2" y="hd2"/>
                </a:cxn>
                <a:cxn ang="10800000">
                  <a:pos x="wd2" y="hd2"/>
                </a:cxn>
                <a:cxn ang="16200000">
                  <a:pos x="wd2" y="hd2"/>
                </a:cxn>
              </a:cxnLst>
              <a:rect l="0" t="0" r="r" b="b"/>
              <a:pathLst>
                <a:path w="21600" h="20896" extrusionOk="0">
                  <a:moveTo>
                    <a:pt x="0" y="20896"/>
                  </a:moveTo>
                  <a:cubicBezTo>
                    <a:pt x="2043" y="19650"/>
                    <a:pt x="4085" y="18404"/>
                    <a:pt x="6026" y="16742"/>
                  </a:cubicBezTo>
                  <a:cubicBezTo>
                    <a:pt x="7966" y="15081"/>
                    <a:pt x="9804" y="13004"/>
                    <a:pt x="11515" y="11550"/>
                  </a:cubicBezTo>
                  <a:cubicBezTo>
                    <a:pt x="13226" y="10096"/>
                    <a:pt x="14809" y="9265"/>
                    <a:pt x="16162" y="8642"/>
                  </a:cubicBezTo>
                  <a:cubicBezTo>
                    <a:pt x="17515" y="8019"/>
                    <a:pt x="18638" y="7604"/>
                    <a:pt x="19328" y="7396"/>
                  </a:cubicBezTo>
                  <a:cubicBezTo>
                    <a:pt x="20017" y="7188"/>
                    <a:pt x="20272" y="7188"/>
                    <a:pt x="20221" y="7396"/>
                  </a:cubicBezTo>
                  <a:cubicBezTo>
                    <a:pt x="20170" y="7604"/>
                    <a:pt x="19813" y="8019"/>
                    <a:pt x="18945" y="6981"/>
                  </a:cubicBezTo>
                  <a:cubicBezTo>
                    <a:pt x="18077" y="5942"/>
                    <a:pt x="16698" y="3450"/>
                    <a:pt x="15294" y="1788"/>
                  </a:cubicBezTo>
                  <a:cubicBezTo>
                    <a:pt x="13889" y="127"/>
                    <a:pt x="12460" y="-704"/>
                    <a:pt x="11387" y="750"/>
                  </a:cubicBezTo>
                  <a:cubicBezTo>
                    <a:pt x="10315" y="2204"/>
                    <a:pt x="9600" y="5942"/>
                    <a:pt x="9166" y="8850"/>
                  </a:cubicBezTo>
                  <a:cubicBezTo>
                    <a:pt x="8732" y="11758"/>
                    <a:pt x="8579" y="13834"/>
                    <a:pt x="8655" y="14873"/>
                  </a:cubicBezTo>
                  <a:cubicBezTo>
                    <a:pt x="8732" y="15911"/>
                    <a:pt x="9038" y="15911"/>
                    <a:pt x="10289" y="15911"/>
                  </a:cubicBezTo>
                  <a:cubicBezTo>
                    <a:pt x="11540" y="15911"/>
                    <a:pt x="13736" y="15911"/>
                    <a:pt x="15779" y="15081"/>
                  </a:cubicBezTo>
                  <a:cubicBezTo>
                    <a:pt x="17821" y="14250"/>
                    <a:pt x="19711" y="12588"/>
                    <a:pt x="21600" y="10927"/>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6" name="Linie"/>
            <p:cNvSpPr/>
            <p:nvPr/>
          </p:nvSpPr>
          <p:spPr>
            <a:xfrm>
              <a:off x="575847" y="109043"/>
              <a:ext cx="165199" cy="114361"/>
            </a:xfrm>
            <a:custGeom>
              <a:avLst/>
              <a:gdLst/>
              <a:ahLst/>
              <a:cxnLst>
                <a:cxn ang="0">
                  <a:pos x="wd2" y="hd2"/>
                </a:cxn>
                <a:cxn ang="5400000">
                  <a:pos x="wd2" y="hd2"/>
                </a:cxn>
                <a:cxn ang="10800000">
                  <a:pos x="wd2" y="hd2"/>
                </a:cxn>
                <a:cxn ang="16200000">
                  <a:pos x="wd2" y="hd2"/>
                </a:cxn>
              </a:cxnLst>
              <a:rect l="0" t="0" r="r" b="b"/>
              <a:pathLst>
                <a:path w="21395" h="21345" extrusionOk="0">
                  <a:moveTo>
                    <a:pt x="8487" y="136"/>
                  </a:moveTo>
                  <a:cubicBezTo>
                    <a:pt x="7826" y="-23"/>
                    <a:pt x="7164" y="-182"/>
                    <a:pt x="6228" y="533"/>
                  </a:cubicBezTo>
                  <a:cubicBezTo>
                    <a:pt x="5291" y="1247"/>
                    <a:pt x="4079" y="2836"/>
                    <a:pt x="2977" y="4900"/>
                  </a:cubicBezTo>
                  <a:cubicBezTo>
                    <a:pt x="1875" y="6965"/>
                    <a:pt x="883" y="9506"/>
                    <a:pt x="387" y="11253"/>
                  </a:cubicBezTo>
                  <a:cubicBezTo>
                    <a:pt x="-109" y="13000"/>
                    <a:pt x="-109" y="13953"/>
                    <a:pt x="277" y="14509"/>
                  </a:cubicBezTo>
                  <a:cubicBezTo>
                    <a:pt x="662" y="15065"/>
                    <a:pt x="1434" y="15224"/>
                    <a:pt x="3197" y="14589"/>
                  </a:cubicBezTo>
                  <a:cubicBezTo>
                    <a:pt x="4960" y="13953"/>
                    <a:pt x="7715" y="12524"/>
                    <a:pt x="9699" y="11253"/>
                  </a:cubicBezTo>
                  <a:cubicBezTo>
                    <a:pt x="11683" y="9983"/>
                    <a:pt x="12895" y="8871"/>
                    <a:pt x="13887" y="7759"/>
                  </a:cubicBezTo>
                  <a:cubicBezTo>
                    <a:pt x="14879" y="6647"/>
                    <a:pt x="15650" y="5536"/>
                    <a:pt x="15760" y="5059"/>
                  </a:cubicBezTo>
                  <a:cubicBezTo>
                    <a:pt x="15871" y="4583"/>
                    <a:pt x="15320" y="4741"/>
                    <a:pt x="14107" y="6012"/>
                  </a:cubicBezTo>
                  <a:cubicBezTo>
                    <a:pt x="12895" y="7283"/>
                    <a:pt x="11022" y="9665"/>
                    <a:pt x="9920" y="11333"/>
                  </a:cubicBezTo>
                  <a:cubicBezTo>
                    <a:pt x="8818" y="13000"/>
                    <a:pt x="8487" y="13953"/>
                    <a:pt x="8156" y="15144"/>
                  </a:cubicBezTo>
                  <a:cubicBezTo>
                    <a:pt x="7826" y="16336"/>
                    <a:pt x="7495" y="17765"/>
                    <a:pt x="7881" y="18480"/>
                  </a:cubicBezTo>
                  <a:cubicBezTo>
                    <a:pt x="8267" y="19194"/>
                    <a:pt x="9369" y="19194"/>
                    <a:pt x="11132" y="18162"/>
                  </a:cubicBezTo>
                  <a:cubicBezTo>
                    <a:pt x="12895" y="17130"/>
                    <a:pt x="15320" y="15065"/>
                    <a:pt x="16973" y="13397"/>
                  </a:cubicBezTo>
                  <a:cubicBezTo>
                    <a:pt x="18626" y="11730"/>
                    <a:pt x="19507" y="10459"/>
                    <a:pt x="20224" y="9347"/>
                  </a:cubicBezTo>
                  <a:cubicBezTo>
                    <a:pt x="20940" y="8236"/>
                    <a:pt x="21491" y="7283"/>
                    <a:pt x="21381" y="7044"/>
                  </a:cubicBezTo>
                  <a:cubicBezTo>
                    <a:pt x="21271" y="6806"/>
                    <a:pt x="20499" y="7283"/>
                    <a:pt x="18626" y="9109"/>
                  </a:cubicBezTo>
                  <a:cubicBezTo>
                    <a:pt x="16752" y="10936"/>
                    <a:pt x="13777" y="14112"/>
                    <a:pt x="12013" y="16097"/>
                  </a:cubicBezTo>
                  <a:cubicBezTo>
                    <a:pt x="10250" y="18083"/>
                    <a:pt x="9699" y="18877"/>
                    <a:pt x="9258" y="19671"/>
                  </a:cubicBezTo>
                  <a:cubicBezTo>
                    <a:pt x="8818" y="20465"/>
                    <a:pt x="8487" y="21259"/>
                    <a:pt x="8873" y="21339"/>
                  </a:cubicBezTo>
                  <a:cubicBezTo>
                    <a:pt x="9258" y="21418"/>
                    <a:pt x="10360" y="20783"/>
                    <a:pt x="11462" y="20147"/>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sp>
          <p:nvSpPr>
            <p:cNvPr id="257" name="Linie"/>
            <p:cNvSpPr/>
            <p:nvPr/>
          </p:nvSpPr>
          <p:spPr>
            <a:xfrm>
              <a:off x="380996" y="101121"/>
              <a:ext cx="506825" cy="156330"/>
            </a:xfrm>
            <a:custGeom>
              <a:avLst/>
              <a:gdLst/>
              <a:ahLst/>
              <a:cxnLst>
                <a:cxn ang="0">
                  <a:pos x="wd2" y="hd2"/>
                </a:cxn>
                <a:cxn ang="5400000">
                  <a:pos x="wd2" y="hd2"/>
                </a:cxn>
                <a:cxn ang="10800000">
                  <a:pos x="wd2" y="hd2"/>
                </a:cxn>
                <a:cxn ang="16200000">
                  <a:pos x="wd2" y="hd2"/>
                </a:cxn>
              </a:cxnLst>
              <a:rect l="0" t="0" r="r" b="b"/>
              <a:pathLst>
                <a:path w="21586" h="21450" extrusionOk="0">
                  <a:moveTo>
                    <a:pt x="0" y="20801"/>
                  </a:moveTo>
                  <a:cubicBezTo>
                    <a:pt x="1015" y="20568"/>
                    <a:pt x="2030" y="20334"/>
                    <a:pt x="3008" y="20218"/>
                  </a:cubicBezTo>
                  <a:cubicBezTo>
                    <a:pt x="3987" y="20101"/>
                    <a:pt x="4929" y="20101"/>
                    <a:pt x="5853" y="20159"/>
                  </a:cubicBezTo>
                  <a:cubicBezTo>
                    <a:pt x="6777" y="20218"/>
                    <a:pt x="7683" y="20334"/>
                    <a:pt x="8825" y="20393"/>
                  </a:cubicBezTo>
                  <a:cubicBezTo>
                    <a:pt x="9966" y="20451"/>
                    <a:pt x="11344" y="20451"/>
                    <a:pt x="12540" y="20685"/>
                  </a:cubicBezTo>
                  <a:cubicBezTo>
                    <a:pt x="13736" y="20918"/>
                    <a:pt x="14750" y="21385"/>
                    <a:pt x="15620" y="21444"/>
                  </a:cubicBezTo>
                  <a:cubicBezTo>
                    <a:pt x="16490" y="21502"/>
                    <a:pt x="17215" y="21152"/>
                    <a:pt x="17849" y="20801"/>
                  </a:cubicBezTo>
                  <a:cubicBezTo>
                    <a:pt x="18483" y="20451"/>
                    <a:pt x="19027" y="20101"/>
                    <a:pt x="19480" y="19809"/>
                  </a:cubicBezTo>
                  <a:cubicBezTo>
                    <a:pt x="19933" y="19517"/>
                    <a:pt x="20295" y="19284"/>
                    <a:pt x="20621" y="18875"/>
                  </a:cubicBezTo>
                  <a:cubicBezTo>
                    <a:pt x="20948" y="18466"/>
                    <a:pt x="21238" y="17883"/>
                    <a:pt x="21401" y="16598"/>
                  </a:cubicBezTo>
                  <a:cubicBezTo>
                    <a:pt x="21564" y="15314"/>
                    <a:pt x="21600" y="13329"/>
                    <a:pt x="21582" y="11169"/>
                  </a:cubicBezTo>
                  <a:cubicBezTo>
                    <a:pt x="21564" y="9009"/>
                    <a:pt x="21491" y="6674"/>
                    <a:pt x="21455" y="5214"/>
                  </a:cubicBezTo>
                  <a:cubicBezTo>
                    <a:pt x="21419" y="3755"/>
                    <a:pt x="21419" y="3171"/>
                    <a:pt x="21419" y="2471"/>
                  </a:cubicBezTo>
                  <a:cubicBezTo>
                    <a:pt x="21419" y="1770"/>
                    <a:pt x="21419" y="953"/>
                    <a:pt x="21328" y="486"/>
                  </a:cubicBezTo>
                  <a:cubicBezTo>
                    <a:pt x="21238" y="19"/>
                    <a:pt x="21056" y="-98"/>
                    <a:pt x="20803" y="77"/>
                  </a:cubicBezTo>
                  <a:cubicBezTo>
                    <a:pt x="20549" y="252"/>
                    <a:pt x="20223" y="719"/>
                    <a:pt x="19770" y="2237"/>
                  </a:cubicBezTo>
                  <a:cubicBezTo>
                    <a:pt x="19317" y="3755"/>
                    <a:pt x="18737" y="6324"/>
                    <a:pt x="18393" y="7900"/>
                  </a:cubicBezTo>
                  <a:cubicBezTo>
                    <a:pt x="18048" y="9476"/>
                    <a:pt x="17940" y="10060"/>
                    <a:pt x="17831" y="10644"/>
                  </a:cubicBezTo>
                  <a:cubicBezTo>
                    <a:pt x="17722" y="11227"/>
                    <a:pt x="17613" y="11811"/>
                    <a:pt x="17650" y="12045"/>
                  </a:cubicBezTo>
                  <a:cubicBezTo>
                    <a:pt x="17686" y="12278"/>
                    <a:pt x="17867" y="12161"/>
                    <a:pt x="18103" y="11694"/>
                  </a:cubicBezTo>
                  <a:cubicBezTo>
                    <a:pt x="18338" y="11227"/>
                    <a:pt x="18628" y="10410"/>
                    <a:pt x="18846" y="9651"/>
                  </a:cubicBezTo>
                  <a:cubicBezTo>
                    <a:pt x="19063" y="8892"/>
                    <a:pt x="19208" y="8192"/>
                    <a:pt x="19190" y="7841"/>
                  </a:cubicBezTo>
                  <a:cubicBezTo>
                    <a:pt x="19172" y="7491"/>
                    <a:pt x="18991" y="7491"/>
                    <a:pt x="18592" y="8308"/>
                  </a:cubicBezTo>
                  <a:cubicBezTo>
                    <a:pt x="18193" y="9126"/>
                    <a:pt x="17577" y="10760"/>
                    <a:pt x="17215" y="11870"/>
                  </a:cubicBezTo>
                  <a:cubicBezTo>
                    <a:pt x="16852" y="12979"/>
                    <a:pt x="16744" y="13563"/>
                    <a:pt x="16635" y="14146"/>
                  </a:cubicBezTo>
                </a:path>
              </a:pathLst>
            </a:custGeom>
            <a:noFill/>
            <a:ln w="88900" cap="rnd">
              <a:solidFill>
                <a:srgbClr val="B2B2B2"/>
              </a:solidFill>
              <a:prstDash val="solid"/>
              <a:round/>
            </a:ln>
            <a:effectLst/>
          </p:spPr>
          <p:txBody>
            <a:bodyPr wrap="square" lIns="45719" tIns="45719" rIns="45719" bIns="45719" numCol="1" anchor="t">
              <a:noAutofit/>
            </a:bodyPr>
            <a:lstStyle/>
            <a:p>
              <a:endParaRPr/>
            </a:p>
          </p:txBody>
        </p:sp>
      </p:grpSp>
      <p:sp>
        <p:nvSpPr>
          <p:cNvPr id="259" name="Rechteck"/>
          <p:cNvSpPr/>
          <p:nvPr/>
        </p:nvSpPr>
        <p:spPr>
          <a:xfrm>
            <a:off x="5852784" y="4509691"/>
            <a:ext cx="2542546" cy="413429"/>
          </a:xfrm>
          <a:prstGeom prst="rect">
            <a:avLst/>
          </a:prstGeom>
          <a:solidFill>
            <a:srgbClr val="FFFFFF"/>
          </a:solidFill>
          <a:ln w="12700">
            <a:miter lim="400000"/>
          </a:ln>
        </p:spPr>
        <p:txBody>
          <a:bodyPr lIns="45719" rIns="45719" anchor="ctr"/>
          <a:lstStyle/>
          <a:p>
            <a:endParaRPr/>
          </a:p>
        </p:txBody>
      </p:sp>
      <p:sp>
        <p:nvSpPr>
          <p:cNvPr id="260" name="Rechteck"/>
          <p:cNvSpPr/>
          <p:nvPr/>
        </p:nvSpPr>
        <p:spPr>
          <a:xfrm>
            <a:off x="5852784" y="5031674"/>
            <a:ext cx="2542546" cy="438957"/>
          </a:xfrm>
          <a:prstGeom prst="rect">
            <a:avLst/>
          </a:prstGeom>
          <a:solidFill>
            <a:srgbClr val="FFFFFF"/>
          </a:solidFill>
          <a:ln w="12700">
            <a:miter lim="400000"/>
          </a:ln>
        </p:spPr>
        <p:txBody>
          <a:bodyPr lIns="45719" rIns="45719" anchor="ctr"/>
          <a:lstStyle/>
          <a:p>
            <a:endParaRPr/>
          </a:p>
        </p:txBody>
      </p:sp>
      <p:sp>
        <p:nvSpPr>
          <p:cNvPr id="261" name="Data:…"/>
          <p:cNvSpPr txBox="1"/>
          <p:nvPr/>
        </p:nvSpPr>
        <p:spPr>
          <a:xfrm>
            <a:off x="4501816" y="3204312"/>
            <a:ext cx="1481945"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defRPr sz="1100">
                <a:solidFill>
                  <a:srgbClr val="FFFFFF"/>
                </a:solidFill>
              </a:defRPr>
            </a:pPr>
            <a:r>
              <a:t>Data: </a:t>
            </a:r>
          </a:p>
          <a:p>
            <a:pPr algn="ctr">
              <a:defRPr sz="1100">
                <a:solidFill>
                  <a:srgbClr val="FFFFFF"/>
                </a:solidFill>
              </a:defRPr>
            </a:pPr>
            <a:r>
              <a:t>position, energy </a:t>
            </a:r>
          </a:p>
        </p:txBody>
      </p:sp>
      <p:sp>
        <p:nvSpPr>
          <p:cNvPr id="262" name="Energy management as business process"/>
          <p:cNvSpPr txBox="1"/>
          <p:nvPr/>
        </p:nvSpPr>
        <p:spPr>
          <a:xfrm>
            <a:off x="5813591" y="2075427"/>
            <a:ext cx="3371912" cy="358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sz="1100"/>
              <a:t>Energy management as business process</a:t>
            </a:r>
            <a:r>
              <a:t> </a:t>
            </a:r>
          </a:p>
        </p:txBody>
      </p:sp>
      <p:sp>
        <p:nvSpPr>
          <p:cNvPr id="263" name="Position control connected with head control on functional layer"/>
          <p:cNvSpPr txBox="1"/>
          <p:nvPr/>
        </p:nvSpPr>
        <p:spPr>
          <a:xfrm>
            <a:off x="5844212" y="2406382"/>
            <a:ext cx="2671412"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Position control connected with head control on functional layer</a:t>
            </a:r>
          </a:p>
        </p:txBody>
      </p:sp>
      <p:sp>
        <p:nvSpPr>
          <p:cNvPr id="264" name="Position control with position allocation, collecting and evaluating of all energy-data"/>
          <p:cNvSpPr txBox="1"/>
          <p:nvPr/>
        </p:nvSpPr>
        <p:spPr>
          <a:xfrm>
            <a:off x="5856488" y="2774686"/>
            <a:ext cx="2246616"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Position control with position allocation, collecting and evaluating of all energy-data</a:t>
            </a:r>
          </a:p>
        </p:txBody>
      </p:sp>
      <p:sp>
        <p:nvSpPr>
          <p:cNvPr id="265" name="Ethernet with OPCUA"/>
          <p:cNvSpPr txBox="1"/>
          <p:nvPr/>
        </p:nvSpPr>
        <p:spPr>
          <a:xfrm>
            <a:off x="5832565" y="3349709"/>
            <a:ext cx="2694706" cy="243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100"/>
            </a:lvl1pPr>
          </a:lstStyle>
          <a:p>
            <a:r>
              <a:t>Ethernet with OPCUA</a:t>
            </a:r>
          </a:p>
        </p:txBody>
      </p:sp>
      <p:sp>
        <p:nvSpPr>
          <p:cNvPr id="266" name="Regulations:…"/>
          <p:cNvSpPr txBox="1"/>
          <p:nvPr/>
        </p:nvSpPr>
        <p:spPr>
          <a:xfrm>
            <a:off x="5839986" y="3610948"/>
            <a:ext cx="2962734" cy="85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pPr>
            <a:r>
              <a:t>Regulations:</a:t>
            </a:r>
          </a:p>
          <a:p>
            <a:pPr>
              <a:defRPr sz="1100"/>
            </a:pPr>
            <a:r>
              <a:t>momentum, speed, ...</a:t>
            </a:r>
          </a:p>
          <a:p>
            <a:pPr>
              <a:defRPr sz="1100"/>
            </a:pPr>
            <a:r>
              <a:t>Additional loadable functions: </a:t>
            </a:r>
          </a:p>
          <a:p>
            <a:pPr>
              <a:defRPr sz="1100"/>
            </a:pPr>
            <a:r>
              <a:t>Safety, Condition Monitoring, Process Control, Anti-slosh, Energy Safe Mode, ... </a:t>
            </a:r>
          </a:p>
        </p:txBody>
      </p:sp>
      <p:sp>
        <p:nvSpPr>
          <p:cNvPr id="267" name="Engine amplifier:…"/>
          <p:cNvSpPr txBox="1"/>
          <p:nvPr/>
        </p:nvSpPr>
        <p:spPr>
          <a:xfrm>
            <a:off x="5826882" y="4442085"/>
            <a:ext cx="2706072"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pPr>
            <a:r>
              <a:t>Engine amplifier: </a:t>
            </a:r>
          </a:p>
          <a:p>
            <a:pPr>
              <a:defRPr sz="1100"/>
            </a:pPr>
            <a:r>
              <a:t>Webserver, converting of all sensor-information</a:t>
            </a:r>
          </a:p>
        </p:txBody>
      </p:sp>
      <p:sp>
        <p:nvSpPr>
          <p:cNvPr id="268" name="System:…"/>
          <p:cNvSpPr txBox="1"/>
          <p:nvPr/>
        </p:nvSpPr>
        <p:spPr>
          <a:xfrm>
            <a:off x="5826882" y="4985765"/>
            <a:ext cx="2706072"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100"/>
            </a:pPr>
            <a:r>
              <a:t>System: </a:t>
            </a:r>
          </a:p>
          <a:p>
            <a:pPr>
              <a:defRPr sz="1100"/>
            </a:pPr>
            <a:r>
              <a:t>Cylinder, block with pump, servomotor, valves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Fußzeilenplatzhalter 3"/>
          <p:cNvSpPr txBox="1"/>
          <p:nvPr/>
        </p:nvSpPr>
        <p:spPr>
          <a:xfrm>
            <a:off x="3686185" y="6507728"/>
            <a:ext cx="4822805"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ctr">
              <a:defRPr sz="1200">
                <a:solidFill>
                  <a:srgbClr val="FFFFFF"/>
                </a:solidFill>
                <a:effectLst>
                  <a:outerShdw blurRad="38100" dist="38100" dir="2700000" rotWithShape="0">
                    <a:srgbClr val="000000">
                      <a:alpha val="43137"/>
                    </a:srgbClr>
                  </a:outerShdw>
                </a:effectLst>
              </a:defRPr>
            </a:lvl1pPr>
          </a:lstStyle>
          <a:p>
            <a:r>
              <a:t>SPRINT 4.0 Meeting Bremen - March 2019</a:t>
            </a:r>
          </a:p>
        </p:txBody>
      </p:sp>
      <p:sp>
        <p:nvSpPr>
          <p:cNvPr id="271" name="Titel 1"/>
          <p:cNvSpPr txBox="1">
            <a:spLocks noGrp="1"/>
          </p:cNvSpPr>
          <p:nvPr>
            <p:ph type="title"/>
          </p:nvPr>
        </p:nvSpPr>
        <p:spPr>
          <a:prstGeom prst="rect">
            <a:avLst/>
          </a:prstGeom>
        </p:spPr>
        <p:txBody>
          <a:bodyPr/>
          <a:lstStyle>
            <a:lvl1pPr>
              <a:defRPr spc="-100"/>
            </a:lvl1pPr>
          </a:lstStyle>
          <a:p>
            <a:r>
              <a:t>i4.0 Models and Architectures</a:t>
            </a:r>
          </a:p>
        </p:txBody>
      </p:sp>
      <p:pic>
        <p:nvPicPr>
          <p:cNvPr id="272" name="Picture 2" descr="Picture 2"/>
          <p:cNvPicPr>
            <a:picLocks noChangeAspect="1"/>
          </p:cNvPicPr>
          <p:nvPr/>
        </p:nvPicPr>
        <p:blipFill>
          <a:blip r:embed="rId2">
            <a:extLst/>
          </a:blip>
          <a:srcRect t="15904" b="9687"/>
          <a:stretch>
            <a:fillRect/>
          </a:stretch>
        </p:blipFill>
        <p:spPr>
          <a:xfrm>
            <a:off x="402166" y="1803875"/>
            <a:ext cx="7555770" cy="4179096"/>
          </a:xfrm>
          <a:prstGeom prst="rect">
            <a:avLst/>
          </a:prstGeom>
          <a:ln w="12700">
            <a:miter lim="400000"/>
          </a:ln>
        </p:spPr>
      </p:pic>
      <p:sp>
        <p:nvSpPr>
          <p:cNvPr id="273" name="Datumsplatzhalter 2"/>
          <p:cNvSpPr txBox="1"/>
          <p:nvPr/>
        </p:nvSpPr>
        <p:spPr>
          <a:xfrm>
            <a:off x="1097280" y="6507728"/>
            <a:ext cx="2472272" cy="269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200">
                <a:solidFill>
                  <a:srgbClr val="FFFFFF"/>
                </a:solidFill>
                <a:effectLst>
                  <a:outerShdw blurRad="38100" dist="38100" dir="2700000" rotWithShape="0">
                    <a:srgbClr val="000000">
                      <a:alpha val="43137"/>
                    </a:srgbClr>
                  </a:outerShdw>
                </a:effectLst>
              </a:defRPr>
            </a:lvl1pPr>
          </a:lstStyle>
          <a:p>
            <a:r>
              <a:t>26/03/2019</a:t>
            </a:r>
          </a:p>
        </p:txBody>
      </p:sp>
      <p:sp>
        <p:nvSpPr>
          <p:cNvPr id="274" name="Foliennummernplatzhalter 4"/>
          <p:cNvSpPr txBox="1">
            <a:spLocks noGrp="1"/>
          </p:cNvSpPr>
          <p:nvPr>
            <p:ph type="sldNum" sz="quarter" idx="2"/>
          </p:nvPr>
        </p:nvSpPr>
        <p:spPr>
          <a:xfrm>
            <a:off x="10948500" y="6507728"/>
            <a:ext cx="263983" cy="26924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275" name="Picture 2" descr="Picture 2"/>
          <p:cNvPicPr>
            <a:picLocks noChangeAspect="1"/>
          </p:cNvPicPr>
          <p:nvPr/>
        </p:nvPicPr>
        <p:blipFill>
          <a:blip r:embed="rId3">
            <a:extLst/>
          </a:blip>
          <a:stretch>
            <a:fillRect/>
          </a:stretch>
        </p:blipFill>
        <p:spPr>
          <a:xfrm>
            <a:off x="8030725" y="1803875"/>
            <a:ext cx="3606710" cy="442746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Retrospettivo">
  <a:themeElements>
    <a:clrScheme name="Retrospettivo">
      <a:dk1>
        <a:srgbClr val="000000"/>
      </a:dk1>
      <a:lt1>
        <a:srgbClr val="FFFFFF"/>
      </a:lt1>
      <a:dk2>
        <a:srgbClr val="A7A7A7"/>
      </a:dk2>
      <a:lt2>
        <a:srgbClr val="535353"/>
      </a:lt2>
      <a:accent1>
        <a:srgbClr val="707070"/>
      </a:accent1>
      <a:accent2>
        <a:srgbClr val="EAE408"/>
      </a:accent2>
      <a:accent3>
        <a:srgbClr val="CE8D3E"/>
      </a:accent3>
      <a:accent4>
        <a:srgbClr val="EC7016"/>
      </a:accent4>
      <a:accent5>
        <a:srgbClr val="E64823"/>
      </a:accent5>
      <a:accent6>
        <a:srgbClr val="9C6A6A"/>
      </a:accent6>
      <a:hlink>
        <a:srgbClr val="0000FF"/>
      </a:hlink>
      <a:folHlink>
        <a:srgbClr val="FF00FF"/>
      </a:folHlink>
    </a:clrScheme>
    <a:fontScheme name="Retrospettivo">
      <a:majorFont>
        <a:latin typeface="Helvetica"/>
        <a:ea typeface="Helvetica"/>
        <a:cs typeface="Helvetica"/>
      </a:majorFont>
      <a:minorFont>
        <a:latin typeface="Calibri"/>
        <a:ea typeface="Calibri"/>
        <a:cs typeface="Calibri"/>
      </a:minorFont>
    </a:fontScheme>
    <a:fmtScheme name="Retrospettiv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rgbClr val="000000"/>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etrospettivo">
  <a:themeElements>
    <a:clrScheme name="Retrospettivo">
      <a:dk1>
        <a:srgbClr val="000000"/>
      </a:dk1>
      <a:lt1>
        <a:srgbClr val="FFFFFF"/>
      </a:lt1>
      <a:dk2>
        <a:srgbClr val="A7A7A7"/>
      </a:dk2>
      <a:lt2>
        <a:srgbClr val="535353"/>
      </a:lt2>
      <a:accent1>
        <a:srgbClr val="707070"/>
      </a:accent1>
      <a:accent2>
        <a:srgbClr val="EAE408"/>
      </a:accent2>
      <a:accent3>
        <a:srgbClr val="CE8D3E"/>
      </a:accent3>
      <a:accent4>
        <a:srgbClr val="EC7016"/>
      </a:accent4>
      <a:accent5>
        <a:srgbClr val="E64823"/>
      </a:accent5>
      <a:accent6>
        <a:srgbClr val="9C6A6A"/>
      </a:accent6>
      <a:hlink>
        <a:srgbClr val="0000FF"/>
      </a:hlink>
      <a:folHlink>
        <a:srgbClr val="FF00FF"/>
      </a:folHlink>
    </a:clrScheme>
    <a:fontScheme name="Retrospettivo">
      <a:majorFont>
        <a:latin typeface="Helvetica"/>
        <a:ea typeface="Helvetica"/>
        <a:cs typeface="Helvetica"/>
      </a:majorFont>
      <a:minorFont>
        <a:latin typeface="Calibri"/>
        <a:ea typeface="Calibri"/>
        <a:cs typeface="Calibri"/>
      </a:minorFont>
    </a:fontScheme>
    <a:fmtScheme name="Retrospettiv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2700000" rotWithShape="0">
              <a:srgbClr val="000000">
                <a:alpha val="60000"/>
              </a:srgbClr>
            </a:outerShdw>
          </a:effectLst>
        </a:effectStyle>
        <a:effectStyle>
          <a:effectLst>
            <a:outerShdw blurRad="38100" dist="25400" dir="2700000" rotWithShape="0">
              <a:srgbClr val="000000">
                <a:alpha val="6000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5875" cap="flat">
          <a:solidFill>
            <a:srgbClr val="000000"/>
          </a:solidFill>
          <a:prstDash val="solid"/>
          <a:round/>
        </a:ln>
        <a:effectLst>
          <a:outerShdw blurRad="38100" dist="25400" dir="2700000" rotWithShape="0">
            <a:srgbClr val="000000">
              <a:alpha val="60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5875"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Breitbild</PresentationFormat>
  <Paragraphs>161</Paragraphs>
  <Slides>14</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Calibri</vt:lpstr>
      <vt:lpstr>Calibri Light</vt:lpstr>
      <vt:lpstr>Garamond</vt:lpstr>
      <vt:lpstr>Trebuchet MS</vt:lpstr>
      <vt:lpstr>Wingdings</vt:lpstr>
      <vt:lpstr>Retrospettivo</vt:lpstr>
      <vt:lpstr>PowerPoint-Präsentation</vt:lpstr>
      <vt:lpstr>Common Course</vt:lpstr>
      <vt:lpstr>Introduction about industry 4.0 Structure</vt:lpstr>
      <vt:lpstr>Terms and definitions of industry 4.0 (i4.0)</vt:lpstr>
      <vt:lpstr>Terms and definitions of industry 4.0 (i4.0)</vt:lpstr>
      <vt:lpstr>Terms and definitions of industry 4.0 (i4.0)</vt:lpstr>
      <vt:lpstr>i4.0 Models and Architectures</vt:lpstr>
      <vt:lpstr>i4.0 Models and Architectures</vt:lpstr>
      <vt:lpstr>i4.0 Models and Architectures</vt:lpstr>
      <vt:lpstr>i4.0 Technologies</vt:lpstr>
      <vt:lpstr>Enterprises in i4.0</vt:lpstr>
      <vt:lpstr>Challenges in i4.0</vt:lpstr>
      <vt:lpstr>Industrial Use Cases -  predictive maintenance </vt:lpstr>
      <vt:lpstr>Industrial Use Cases -  automatic guided vehicles (AGVs)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Robert Hellbach</cp:lastModifiedBy>
  <cp:revision>6</cp:revision>
  <dcterms:modified xsi:type="dcterms:W3CDTF">2019-06-03T10:47:20Z</dcterms:modified>
</cp:coreProperties>
</file>